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19"/>
  </p:notesMasterIdLst>
  <p:sldIdLst>
    <p:sldId id="257" r:id="rId5"/>
    <p:sldId id="273" r:id="rId6"/>
    <p:sldId id="262" r:id="rId7"/>
    <p:sldId id="263" r:id="rId8"/>
    <p:sldId id="271" r:id="rId9"/>
    <p:sldId id="261" r:id="rId10"/>
    <p:sldId id="267" r:id="rId11"/>
    <p:sldId id="269" r:id="rId12"/>
    <p:sldId id="268" r:id="rId13"/>
    <p:sldId id="260" r:id="rId14"/>
    <p:sldId id="266" r:id="rId15"/>
    <p:sldId id="265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7112"/>
  </p:normalViewPr>
  <p:slideViewPr>
    <p:cSldViewPr snapToGrid="0" snapToObjects="1">
      <p:cViewPr varScale="1">
        <p:scale>
          <a:sx n="59" d="100"/>
          <a:sy n="59" d="100"/>
        </p:scale>
        <p:origin x="117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621227-5B89-E94D-BA80-911C47727B6F}" type="doc">
      <dgm:prSet loTypeId="urn:microsoft.com/office/officeart/2005/8/layout/venn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D793F2-CE6D-8F42-A9CE-97209B271299}">
      <dgm:prSet phldrT="[Text]" custT="1"/>
      <dgm:spPr/>
      <dgm:t>
        <a:bodyPr/>
        <a:lstStyle/>
        <a:p>
          <a:r>
            <a:rPr lang="en-US" sz="3200" dirty="0" err="1" smtClean="0"/>
            <a:t>Komunikasi</a:t>
          </a:r>
          <a:endParaRPr lang="en-US" sz="3200" dirty="0"/>
        </a:p>
      </dgm:t>
    </dgm:pt>
    <dgm:pt modelId="{C497ED71-4630-2E4F-9CC9-AA5E7BF0E534}" type="parTrans" cxnId="{C8CF8F99-BB69-8A4F-AD1B-BD098539068C}">
      <dgm:prSet/>
      <dgm:spPr/>
      <dgm:t>
        <a:bodyPr/>
        <a:lstStyle/>
        <a:p>
          <a:endParaRPr lang="en-US"/>
        </a:p>
      </dgm:t>
    </dgm:pt>
    <dgm:pt modelId="{3FEE0D9E-1BD4-E144-BE76-34935A851903}" type="sibTrans" cxnId="{C8CF8F99-BB69-8A4F-AD1B-BD098539068C}">
      <dgm:prSet/>
      <dgm:spPr/>
      <dgm:t>
        <a:bodyPr/>
        <a:lstStyle/>
        <a:p>
          <a:endParaRPr lang="en-US"/>
        </a:p>
      </dgm:t>
    </dgm:pt>
    <dgm:pt modelId="{5516234E-31EE-5B45-8966-2799D9FCA401}">
      <dgm:prSet phldrT="[Text]" custT="1"/>
      <dgm:spPr/>
      <dgm:t>
        <a:bodyPr/>
        <a:lstStyle/>
        <a:p>
          <a:r>
            <a:rPr lang="en-US" sz="2800" dirty="0" err="1" smtClean="0"/>
            <a:t>Informasi</a:t>
          </a:r>
          <a:endParaRPr lang="en-US" sz="2800" dirty="0"/>
        </a:p>
      </dgm:t>
    </dgm:pt>
    <dgm:pt modelId="{D30B5006-9115-1F44-AC2F-046FCF869763}" type="parTrans" cxnId="{C2BAB7A7-368B-B04A-A497-B41678C5AB47}">
      <dgm:prSet/>
      <dgm:spPr/>
      <dgm:t>
        <a:bodyPr/>
        <a:lstStyle/>
        <a:p>
          <a:endParaRPr lang="en-US"/>
        </a:p>
      </dgm:t>
    </dgm:pt>
    <dgm:pt modelId="{A0451627-EA7B-A145-9E6C-2AC956EAE4D1}" type="sibTrans" cxnId="{C2BAB7A7-368B-B04A-A497-B41678C5AB47}">
      <dgm:prSet/>
      <dgm:spPr/>
      <dgm:t>
        <a:bodyPr/>
        <a:lstStyle/>
        <a:p>
          <a:endParaRPr lang="en-US"/>
        </a:p>
      </dgm:t>
    </dgm:pt>
    <dgm:pt modelId="{0E51E9F2-14F8-6E44-8894-4B48F78388DB}">
      <dgm:prSet phldrT="[Text]"/>
      <dgm:spPr/>
      <dgm:t>
        <a:bodyPr/>
        <a:lstStyle/>
        <a:p>
          <a:r>
            <a:rPr lang="en-US" dirty="0" smtClean="0"/>
            <a:t>Media</a:t>
          </a:r>
          <a:endParaRPr lang="en-US" dirty="0"/>
        </a:p>
      </dgm:t>
    </dgm:pt>
    <dgm:pt modelId="{D99774A0-0D61-7C4B-A56D-D963B367FB5D}" type="parTrans" cxnId="{76A89200-7012-2D4F-A731-2C24FB5EBA6E}">
      <dgm:prSet/>
      <dgm:spPr/>
      <dgm:t>
        <a:bodyPr/>
        <a:lstStyle/>
        <a:p>
          <a:endParaRPr lang="en-US"/>
        </a:p>
      </dgm:t>
    </dgm:pt>
    <dgm:pt modelId="{0A9484F2-1808-7F45-A519-B68317F655E9}" type="sibTrans" cxnId="{76A89200-7012-2D4F-A731-2C24FB5EBA6E}">
      <dgm:prSet/>
      <dgm:spPr/>
      <dgm:t>
        <a:bodyPr/>
        <a:lstStyle/>
        <a:p>
          <a:endParaRPr lang="en-US"/>
        </a:p>
      </dgm:t>
    </dgm:pt>
    <dgm:pt modelId="{28C439A0-9054-5E42-AACE-AA534393540C}">
      <dgm:prSet phldrT="[Text]"/>
      <dgm:spPr/>
      <dgm:t>
        <a:bodyPr/>
        <a:lstStyle/>
        <a:p>
          <a:r>
            <a:rPr lang="en-US" dirty="0" err="1" smtClean="0"/>
            <a:t>Komunikator</a:t>
          </a:r>
          <a:endParaRPr lang="en-US" dirty="0"/>
        </a:p>
      </dgm:t>
    </dgm:pt>
    <dgm:pt modelId="{6FC19D6C-AB26-B449-997C-C1B2DB468E90}" type="parTrans" cxnId="{DE973857-360A-EA40-A5BA-8A6D2BAA074E}">
      <dgm:prSet/>
      <dgm:spPr/>
      <dgm:t>
        <a:bodyPr/>
        <a:lstStyle/>
        <a:p>
          <a:endParaRPr lang="en-US"/>
        </a:p>
      </dgm:t>
    </dgm:pt>
    <dgm:pt modelId="{03E72824-8BD9-A641-A5B9-5C9BAE78B58F}" type="sibTrans" cxnId="{DE973857-360A-EA40-A5BA-8A6D2BAA074E}">
      <dgm:prSet/>
      <dgm:spPr/>
      <dgm:t>
        <a:bodyPr/>
        <a:lstStyle/>
        <a:p>
          <a:endParaRPr lang="en-US"/>
        </a:p>
      </dgm:t>
    </dgm:pt>
    <dgm:pt modelId="{AD6469D0-D06D-3F44-A886-CD0282652D6C}">
      <dgm:prSet phldrT="[Text]"/>
      <dgm:spPr/>
      <dgm:t>
        <a:bodyPr/>
        <a:lstStyle/>
        <a:p>
          <a:r>
            <a:rPr lang="en-US" dirty="0" err="1" smtClean="0"/>
            <a:t>Komunikan</a:t>
          </a:r>
          <a:endParaRPr lang="en-US" dirty="0"/>
        </a:p>
      </dgm:t>
    </dgm:pt>
    <dgm:pt modelId="{A38D8123-7FEC-864B-95CF-E6F369656C1E}" type="parTrans" cxnId="{530BA32C-7821-C24F-8BF6-D19C5F19EDB7}">
      <dgm:prSet/>
      <dgm:spPr/>
      <dgm:t>
        <a:bodyPr/>
        <a:lstStyle/>
        <a:p>
          <a:endParaRPr lang="en-US"/>
        </a:p>
      </dgm:t>
    </dgm:pt>
    <dgm:pt modelId="{A4E90C07-5FD3-4142-A020-AC27A26D96D2}" type="sibTrans" cxnId="{530BA32C-7821-C24F-8BF6-D19C5F19EDB7}">
      <dgm:prSet/>
      <dgm:spPr/>
      <dgm:t>
        <a:bodyPr/>
        <a:lstStyle/>
        <a:p>
          <a:endParaRPr lang="en-US"/>
        </a:p>
      </dgm:t>
    </dgm:pt>
    <dgm:pt modelId="{214EF393-6D95-004E-B736-1E53479D7CE6}">
      <dgm:prSet phldrT="[Text]"/>
      <dgm:spPr/>
      <dgm:t>
        <a:bodyPr/>
        <a:lstStyle/>
        <a:p>
          <a:r>
            <a:rPr lang="en-US" dirty="0" err="1" smtClean="0"/>
            <a:t>Efek</a:t>
          </a:r>
          <a:r>
            <a:rPr lang="en-US" dirty="0" smtClean="0"/>
            <a:t> </a:t>
          </a:r>
          <a:endParaRPr lang="en-US" dirty="0"/>
        </a:p>
      </dgm:t>
    </dgm:pt>
    <dgm:pt modelId="{95E635A6-B221-1541-A5E5-5BF7FF46BFFD}" type="parTrans" cxnId="{A78BF71D-CC66-8B4B-A998-CE2D5C1C65E7}">
      <dgm:prSet/>
      <dgm:spPr/>
      <dgm:t>
        <a:bodyPr/>
        <a:lstStyle/>
        <a:p>
          <a:endParaRPr lang="en-US"/>
        </a:p>
      </dgm:t>
    </dgm:pt>
    <dgm:pt modelId="{BE347BEB-8276-274D-9143-76FA34D47A1E}" type="sibTrans" cxnId="{A78BF71D-CC66-8B4B-A998-CE2D5C1C65E7}">
      <dgm:prSet/>
      <dgm:spPr/>
      <dgm:t>
        <a:bodyPr/>
        <a:lstStyle/>
        <a:p>
          <a:endParaRPr lang="en-US"/>
        </a:p>
      </dgm:t>
    </dgm:pt>
    <dgm:pt modelId="{9B037A68-3C40-C94B-B9BA-DB0F5E7D12CC}" type="pres">
      <dgm:prSet presAssocID="{3B621227-5B89-E94D-BA80-911C47727B6F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590DDC-C337-C149-A2C5-F46721887C01}" type="pres">
      <dgm:prSet presAssocID="{3B621227-5B89-E94D-BA80-911C47727B6F}" presName="comp1" presStyleCnt="0"/>
      <dgm:spPr/>
    </dgm:pt>
    <dgm:pt modelId="{14667694-ACFA-0649-AB77-C99266A83D9D}" type="pres">
      <dgm:prSet presAssocID="{3B621227-5B89-E94D-BA80-911C47727B6F}" presName="circle1" presStyleLbl="node1" presStyleIdx="0" presStyleCnt="6"/>
      <dgm:spPr/>
      <dgm:t>
        <a:bodyPr/>
        <a:lstStyle/>
        <a:p>
          <a:endParaRPr lang="en-US"/>
        </a:p>
      </dgm:t>
    </dgm:pt>
    <dgm:pt modelId="{4E091B75-2383-B244-B348-4692A0C1EFC5}" type="pres">
      <dgm:prSet presAssocID="{3B621227-5B89-E94D-BA80-911C47727B6F}" presName="c1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0CFB2F-FBFF-B348-A235-2F50A59F83A2}" type="pres">
      <dgm:prSet presAssocID="{3B621227-5B89-E94D-BA80-911C47727B6F}" presName="comp2" presStyleCnt="0"/>
      <dgm:spPr/>
    </dgm:pt>
    <dgm:pt modelId="{0F4CE7A9-7EEF-C845-B269-B463D34AFF1D}" type="pres">
      <dgm:prSet presAssocID="{3B621227-5B89-E94D-BA80-911C47727B6F}" presName="circle2" presStyleLbl="node1" presStyleIdx="1" presStyleCnt="6"/>
      <dgm:spPr/>
      <dgm:t>
        <a:bodyPr/>
        <a:lstStyle/>
        <a:p>
          <a:endParaRPr lang="en-US"/>
        </a:p>
      </dgm:t>
    </dgm:pt>
    <dgm:pt modelId="{733C3EC5-CDC0-3B43-A4A5-75BF40F5325E}" type="pres">
      <dgm:prSet presAssocID="{3B621227-5B89-E94D-BA80-911C47727B6F}" presName="c2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F0396-F178-924F-9B74-7273A6231ED9}" type="pres">
      <dgm:prSet presAssocID="{3B621227-5B89-E94D-BA80-911C47727B6F}" presName="comp3" presStyleCnt="0"/>
      <dgm:spPr/>
    </dgm:pt>
    <dgm:pt modelId="{180175BD-1322-044C-85AE-B116A487C41D}" type="pres">
      <dgm:prSet presAssocID="{3B621227-5B89-E94D-BA80-911C47727B6F}" presName="circle3" presStyleLbl="node1" presStyleIdx="2" presStyleCnt="6"/>
      <dgm:spPr/>
      <dgm:t>
        <a:bodyPr/>
        <a:lstStyle/>
        <a:p>
          <a:endParaRPr lang="en-US"/>
        </a:p>
      </dgm:t>
    </dgm:pt>
    <dgm:pt modelId="{CEF0A777-8BB0-FC49-A2CC-281FEA455325}" type="pres">
      <dgm:prSet presAssocID="{3B621227-5B89-E94D-BA80-911C47727B6F}" presName="c3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56BEC-B0A9-D943-AF66-1A912E1886DA}" type="pres">
      <dgm:prSet presAssocID="{3B621227-5B89-E94D-BA80-911C47727B6F}" presName="comp4" presStyleCnt="0"/>
      <dgm:spPr/>
    </dgm:pt>
    <dgm:pt modelId="{0ADCB5AE-573B-DD41-A2A8-266B8E3DCC2E}" type="pres">
      <dgm:prSet presAssocID="{3B621227-5B89-E94D-BA80-911C47727B6F}" presName="circle4" presStyleLbl="node1" presStyleIdx="3" presStyleCnt="6"/>
      <dgm:spPr/>
      <dgm:t>
        <a:bodyPr/>
        <a:lstStyle/>
        <a:p>
          <a:endParaRPr lang="en-US"/>
        </a:p>
      </dgm:t>
    </dgm:pt>
    <dgm:pt modelId="{CEC031F8-3AB6-144B-BFB1-A9CC94889880}" type="pres">
      <dgm:prSet presAssocID="{3B621227-5B89-E94D-BA80-911C47727B6F}" presName="c4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3057D-1165-CD45-A179-5AE49E64FF71}" type="pres">
      <dgm:prSet presAssocID="{3B621227-5B89-E94D-BA80-911C47727B6F}" presName="comp5" presStyleCnt="0"/>
      <dgm:spPr/>
    </dgm:pt>
    <dgm:pt modelId="{B7112EC7-93AB-A341-8757-983C5C3FF146}" type="pres">
      <dgm:prSet presAssocID="{3B621227-5B89-E94D-BA80-911C47727B6F}" presName="circle5" presStyleLbl="node1" presStyleIdx="4" presStyleCnt="6"/>
      <dgm:spPr/>
      <dgm:t>
        <a:bodyPr/>
        <a:lstStyle/>
        <a:p>
          <a:endParaRPr lang="en-US"/>
        </a:p>
      </dgm:t>
    </dgm:pt>
    <dgm:pt modelId="{34891F3E-9A5A-6C49-88D5-EF3CA1F4ACC6}" type="pres">
      <dgm:prSet presAssocID="{3B621227-5B89-E94D-BA80-911C47727B6F}" presName="c5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EDDF0-E0E4-3C4E-A925-6AC623880614}" type="pres">
      <dgm:prSet presAssocID="{3B621227-5B89-E94D-BA80-911C47727B6F}" presName="comp6" presStyleCnt="0"/>
      <dgm:spPr/>
    </dgm:pt>
    <dgm:pt modelId="{A91389FA-E3E2-5B45-8373-F361008B2BBE}" type="pres">
      <dgm:prSet presAssocID="{3B621227-5B89-E94D-BA80-911C47727B6F}" presName="circle6" presStyleLbl="node1" presStyleIdx="5" presStyleCnt="6"/>
      <dgm:spPr/>
      <dgm:t>
        <a:bodyPr/>
        <a:lstStyle/>
        <a:p>
          <a:endParaRPr lang="en-US"/>
        </a:p>
      </dgm:t>
    </dgm:pt>
    <dgm:pt modelId="{A7ADFF97-5A69-B440-90CF-0F4CD431723D}" type="pres">
      <dgm:prSet presAssocID="{3B621227-5B89-E94D-BA80-911C47727B6F}" presName="c6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0BA32C-7821-C24F-8BF6-D19C5F19EDB7}" srcId="{3B621227-5B89-E94D-BA80-911C47727B6F}" destId="{AD6469D0-D06D-3F44-A886-CD0282652D6C}" srcOrd="4" destOrd="0" parTransId="{A38D8123-7FEC-864B-95CF-E6F369656C1E}" sibTransId="{A4E90C07-5FD3-4142-A020-AC27A26D96D2}"/>
    <dgm:cxn modelId="{A78BF71D-CC66-8B4B-A998-CE2D5C1C65E7}" srcId="{3B621227-5B89-E94D-BA80-911C47727B6F}" destId="{214EF393-6D95-004E-B736-1E53479D7CE6}" srcOrd="5" destOrd="0" parTransId="{95E635A6-B221-1541-A5E5-5BF7FF46BFFD}" sibTransId="{BE347BEB-8276-274D-9143-76FA34D47A1E}"/>
    <dgm:cxn modelId="{DE973857-360A-EA40-A5BA-8A6D2BAA074E}" srcId="{3B621227-5B89-E94D-BA80-911C47727B6F}" destId="{28C439A0-9054-5E42-AACE-AA534393540C}" srcOrd="3" destOrd="0" parTransId="{6FC19D6C-AB26-B449-997C-C1B2DB468E90}" sibTransId="{03E72824-8BD9-A641-A5B9-5C9BAE78B58F}"/>
    <dgm:cxn modelId="{3E472654-CF84-3349-8C42-24E64BA740AC}" type="presOf" srcId="{5516234E-31EE-5B45-8966-2799D9FCA401}" destId="{733C3EC5-CDC0-3B43-A4A5-75BF40F5325E}" srcOrd="1" destOrd="0" presId="urn:microsoft.com/office/officeart/2005/8/layout/venn2"/>
    <dgm:cxn modelId="{16829D45-C7DE-F644-87BE-D9A0E9A05031}" type="presOf" srcId="{214EF393-6D95-004E-B736-1E53479D7CE6}" destId="{A91389FA-E3E2-5B45-8373-F361008B2BBE}" srcOrd="0" destOrd="0" presId="urn:microsoft.com/office/officeart/2005/8/layout/venn2"/>
    <dgm:cxn modelId="{86479AA6-1CA5-7749-90D9-FC42D3FC92C9}" type="presOf" srcId="{28C439A0-9054-5E42-AACE-AA534393540C}" destId="{0ADCB5AE-573B-DD41-A2A8-266B8E3DCC2E}" srcOrd="0" destOrd="0" presId="urn:microsoft.com/office/officeart/2005/8/layout/venn2"/>
    <dgm:cxn modelId="{3168F590-A755-6549-A067-D831AAFDDD41}" type="presOf" srcId="{46D793F2-CE6D-8F42-A9CE-97209B271299}" destId="{4E091B75-2383-B244-B348-4692A0C1EFC5}" srcOrd="1" destOrd="0" presId="urn:microsoft.com/office/officeart/2005/8/layout/venn2"/>
    <dgm:cxn modelId="{C2BAB7A7-368B-B04A-A497-B41678C5AB47}" srcId="{3B621227-5B89-E94D-BA80-911C47727B6F}" destId="{5516234E-31EE-5B45-8966-2799D9FCA401}" srcOrd="1" destOrd="0" parTransId="{D30B5006-9115-1F44-AC2F-046FCF869763}" sibTransId="{A0451627-EA7B-A145-9E6C-2AC956EAE4D1}"/>
    <dgm:cxn modelId="{8110E4F8-C058-AD4E-92EB-46B5C55EB7B0}" type="presOf" srcId="{46D793F2-CE6D-8F42-A9CE-97209B271299}" destId="{14667694-ACFA-0649-AB77-C99266A83D9D}" srcOrd="0" destOrd="0" presId="urn:microsoft.com/office/officeart/2005/8/layout/venn2"/>
    <dgm:cxn modelId="{D5B87928-8570-B249-959A-4313527CB820}" type="presOf" srcId="{AD6469D0-D06D-3F44-A886-CD0282652D6C}" destId="{34891F3E-9A5A-6C49-88D5-EF3CA1F4ACC6}" srcOrd="1" destOrd="0" presId="urn:microsoft.com/office/officeart/2005/8/layout/venn2"/>
    <dgm:cxn modelId="{3CCD269D-EA96-F44A-AB2C-BB61DCEC5C89}" type="presOf" srcId="{214EF393-6D95-004E-B736-1E53479D7CE6}" destId="{A7ADFF97-5A69-B440-90CF-0F4CD431723D}" srcOrd="1" destOrd="0" presId="urn:microsoft.com/office/officeart/2005/8/layout/venn2"/>
    <dgm:cxn modelId="{0727A532-82E2-1244-BDC9-4C6FB5BC2E9C}" type="presOf" srcId="{5516234E-31EE-5B45-8966-2799D9FCA401}" destId="{0F4CE7A9-7EEF-C845-B269-B463D34AFF1D}" srcOrd="0" destOrd="0" presId="urn:microsoft.com/office/officeart/2005/8/layout/venn2"/>
    <dgm:cxn modelId="{76A89200-7012-2D4F-A731-2C24FB5EBA6E}" srcId="{3B621227-5B89-E94D-BA80-911C47727B6F}" destId="{0E51E9F2-14F8-6E44-8894-4B48F78388DB}" srcOrd="2" destOrd="0" parTransId="{D99774A0-0D61-7C4B-A56D-D963B367FB5D}" sibTransId="{0A9484F2-1808-7F45-A519-B68317F655E9}"/>
    <dgm:cxn modelId="{555C4C1D-BA2D-E54A-814F-6A6C40BA3BBC}" type="presOf" srcId="{3B621227-5B89-E94D-BA80-911C47727B6F}" destId="{9B037A68-3C40-C94B-B9BA-DB0F5E7D12CC}" srcOrd="0" destOrd="0" presId="urn:microsoft.com/office/officeart/2005/8/layout/venn2"/>
    <dgm:cxn modelId="{2DC71F0A-CC0D-2E49-9E1F-0BF4CE0ED01E}" type="presOf" srcId="{0E51E9F2-14F8-6E44-8894-4B48F78388DB}" destId="{180175BD-1322-044C-85AE-B116A487C41D}" srcOrd="0" destOrd="0" presId="urn:microsoft.com/office/officeart/2005/8/layout/venn2"/>
    <dgm:cxn modelId="{C8CF8F99-BB69-8A4F-AD1B-BD098539068C}" srcId="{3B621227-5B89-E94D-BA80-911C47727B6F}" destId="{46D793F2-CE6D-8F42-A9CE-97209B271299}" srcOrd="0" destOrd="0" parTransId="{C497ED71-4630-2E4F-9CC9-AA5E7BF0E534}" sibTransId="{3FEE0D9E-1BD4-E144-BE76-34935A851903}"/>
    <dgm:cxn modelId="{C0C10C63-E910-FD45-A5F5-E9A263B4E17F}" type="presOf" srcId="{28C439A0-9054-5E42-AACE-AA534393540C}" destId="{CEC031F8-3AB6-144B-BFB1-A9CC94889880}" srcOrd="1" destOrd="0" presId="urn:microsoft.com/office/officeart/2005/8/layout/venn2"/>
    <dgm:cxn modelId="{8948A844-C3BE-A647-A72C-A3E9CF4E9196}" type="presOf" srcId="{0E51E9F2-14F8-6E44-8894-4B48F78388DB}" destId="{CEF0A777-8BB0-FC49-A2CC-281FEA455325}" srcOrd="1" destOrd="0" presId="urn:microsoft.com/office/officeart/2005/8/layout/venn2"/>
    <dgm:cxn modelId="{BE6F38F1-97A0-8D44-BFF0-CA50D4469DA2}" type="presOf" srcId="{AD6469D0-D06D-3F44-A886-CD0282652D6C}" destId="{B7112EC7-93AB-A341-8757-983C5C3FF146}" srcOrd="0" destOrd="0" presId="urn:microsoft.com/office/officeart/2005/8/layout/venn2"/>
    <dgm:cxn modelId="{532B3224-D2B4-C54A-8E55-0B6C409F9137}" type="presParOf" srcId="{9B037A68-3C40-C94B-B9BA-DB0F5E7D12CC}" destId="{7B590DDC-C337-C149-A2C5-F46721887C01}" srcOrd="0" destOrd="0" presId="urn:microsoft.com/office/officeart/2005/8/layout/venn2"/>
    <dgm:cxn modelId="{3A30613F-5280-9E43-A446-DFFF1ED709D9}" type="presParOf" srcId="{7B590DDC-C337-C149-A2C5-F46721887C01}" destId="{14667694-ACFA-0649-AB77-C99266A83D9D}" srcOrd="0" destOrd="0" presId="urn:microsoft.com/office/officeart/2005/8/layout/venn2"/>
    <dgm:cxn modelId="{76A6466F-56BD-664F-8310-E7543DF81C7B}" type="presParOf" srcId="{7B590DDC-C337-C149-A2C5-F46721887C01}" destId="{4E091B75-2383-B244-B348-4692A0C1EFC5}" srcOrd="1" destOrd="0" presId="urn:microsoft.com/office/officeart/2005/8/layout/venn2"/>
    <dgm:cxn modelId="{C0B75ED4-AEAC-1B46-8A29-A468058CD3CC}" type="presParOf" srcId="{9B037A68-3C40-C94B-B9BA-DB0F5E7D12CC}" destId="{940CFB2F-FBFF-B348-A235-2F50A59F83A2}" srcOrd="1" destOrd="0" presId="urn:microsoft.com/office/officeart/2005/8/layout/venn2"/>
    <dgm:cxn modelId="{8D08F6F4-478A-AF41-B1F7-BBBC5BBC0DF2}" type="presParOf" srcId="{940CFB2F-FBFF-B348-A235-2F50A59F83A2}" destId="{0F4CE7A9-7EEF-C845-B269-B463D34AFF1D}" srcOrd="0" destOrd="0" presId="urn:microsoft.com/office/officeart/2005/8/layout/venn2"/>
    <dgm:cxn modelId="{238090E9-DC64-4E42-B030-1E1A91810C3C}" type="presParOf" srcId="{940CFB2F-FBFF-B348-A235-2F50A59F83A2}" destId="{733C3EC5-CDC0-3B43-A4A5-75BF40F5325E}" srcOrd="1" destOrd="0" presId="urn:microsoft.com/office/officeart/2005/8/layout/venn2"/>
    <dgm:cxn modelId="{3BC5F100-596B-EC4F-8390-532E021C721F}" type="presParOf" srcId="{9B037A68-3C40-C94B-B9BA-DB0F5E7D12CC}" destId="{F29F0396-F178-924F-9B74-7273A6231ED9}" srcOrd="2" destOrd="0" presId="urn:microsoft.com/office/officeart/2005/8/layout/venn2"/>
    <dgm:cxn modelId="{A696F23D-4D0D-7B45-A618-468CF4644FCE}" type="presParOf" srcId="{F29F0396-F178-924F-9B74-7273A6231ED9}" destId="{180175BD-1322-044C-85AE-B116A487C41D}" srcOrd="0" destOrd="0" presId="urn:microsoft.com/office/officeart/2005/8/layout/venn2"/>
    <dgm:cxn modelId="{A942DF90-57EE-214F-9DEC-ED4FE97A749F}" type="presParOf" srcId="{F29F0396-F178-924F-9B74-7273A6231ED9}" destId="{CEF0A777-8BB0-FC49-A2CC-281FEA455325}" srcOrd="1" destOrd="0" presId="urn:microsoft.com/office/officeart/2005/8/layout/venn2"/>
    <dgm:cxn modelId="{DC51EAF2-15AE-EE49-8413-E3D93707B86A}" type="presParOf" srcId="{9B037A68-3C40-C94B-B9BA-DB0F5E7D12CC}" destId="{6AC56BEC-B0A9-D943-AF66-1A912E1886DA}" srcOrd="3" destOrd="0" presId="urn:microsoft.com/office/officeart/2005/8/layout/venn2"/>
    <dgm:cxn modelId="{4C102E86-3B41-7441-A5A1-9F7D577F1047}" type="presParOf" srcId="{6AC56BEC-B0A9-D943-AF66-1A912E1886DA}" destId="{0ADCB5AE-573B-DD41-A2A8-266B8E3DCC2E}" srcOrd="0" destOrd="0" presId="urn:microsoft.com/office/officeart/2005/8/layout/venn2"/>
    <dgm:cxn modelId="{8A52FA2E-BE40-944E-945C-254FDBEB5641}" type="presParOf" srcId="{6AC56BEC-B0A9-D943-AF66-1A912E1886DA}" destId="{CEC031F8-3AB6-144B-BFB1-A9CC94889880}" srcOrd="1" destOrd="0" presId="urn:microsoft.com/office/officeart/2005/8/layout/venn2"/>
    <dgm:cxn modelId="{30445543-4E72-204D-A3C0-109293889972}" type="presParOf" srcId="{9B037A68-3C40-C94B-B9BA-DB0F5E7D12CC}" destId="{9D93057D-1165-CD45-A179-5AE49E64FF71}" srcOrd="4" destOrd="0" presId="urn:microsoft.com/office/officeart/2005/8/layout/venn2"/>
    <dgm:cxn modelId="{A51A9CAF-1B01-0B42-B792-6F0F49D785ED}" type="presParOf" srcId="{9D93057D-1165-CD45-A179-5AE49E64FF71}" destId="{B7112EC7-93AB-A341-8757-983C5C3FF146}" srcOrd="0" destOrd="0" presId="urn:microsoft.com/office/officeart/2005/8/layout/venn2"/>
    <dgm:cxn modelId="{9B58D849-3B4D-CF4E-AC64-AB2EC328ED95}" type="presParOf" srcId="{9D93057D-1165-CD45-A179-5AE49E64FF71}" destId="{34891F3E-9A5A-6C49-88D5-EF3CA1F4ACC6}" srcOrd="1" destOrd="0" presId="urn:microsoft.com/office/officeart/2005/8/layout/venn2"/>
    <dgm:cxn modelId="{91897BA1-652C-FB40-B351-F2CC711FBB14}" type="presParOf" srcId="{9B037A68-3C40-C94B-B9BA-DB0F5E7D12CC}" destId="{1BCEDDF0-E0E4-3C4E-A925-6AC623880614}" srcOrd="5" destOrd="0" presId="urn:microsoft.com/office/officeart/2005/8/layout/venn2"/>
    <dgm:cxn modelId="{1E178421-17A2-9543-9562-121A42F1E0C2}" type="presParOf" srcId="{1BCEDDF0-E0E4-3C4E-A925-6AC623880614}" destId="{A91389FA-E3E2-5B45-8373-F361008B2BBE}" srcOrd="0" destOrd="0" presId="urn:microsoft.com/office/officeart/2005/8/layout/venn2"/>
    <dgm:cxn modelId="{616BB86A-C8EF-CD47-BB7F-3910C33D15E6}" type="presParOf" srcId="{1BCEDDF0-E0E4-3C4E-A925-6AC623880614}" destId="{A7ADFF97-5A69-B440-90CF-0F4CD431723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67694-ACFA-0649-AB77-C99266A83D9D}">
      <dsp:nvSpPr>
        <dsp:cNvPr id="0" name=""/>
        <dsp:cNvSpPr/>
      </dsp:nvSpPr>
      <dsp:spPr>
        <a:xfrm>
          <a:off x="2570747" y="0"/>
          <a:ext cx="6858000" cy="685800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Komunikasi</a:t>
          </a:r>
          <a:endParaRPr lang="en-US" sz="3200" kern="1200" dirty="0"/>
        </a:p>
      </dsp:txBody>
      <dsp:txXfrm>
        <a:off x="4713872" y="342900"/>
        <a:ext cx="2571750" cy="685800"/>
      </dsp:txXfrm>
    </dsp:sp>
    <dsp:sp modelId="{0F4CE7A9-7EEF-C845-B269-B463D34AFF1D}">
      <dsp:nvSpPr>
        <dsp:cNvPr id="0" name=""/>
        <dsp:cNvSpPr/>
      </dsp:nvSpPr>
      <dsp:spPr>
        <a:xfrm>
          <a:off x="3085097" y="1028699"/>
          <a:ext cx="5829300" cy="5829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Informasi</a:t>
          </a:r>
          <a:endParaRPr lang="en-US" sz="2800" kern="1200" dirty="0"/>
        </a:p>
      </dsp:txBody>
      <dsp:txXfrm>
        <a:off x="4742804" y="1363884"/>
        <a:ext cx="2513885" cy="670369"/>
      </dsp:txXfrm>
    </dsp:sp>
    <dsp:sp modelId="{180175BD-1322-044C-85AE-B116A487C41D}">
      <dsp:nvSpPr>
        <dsp:cNvPr id="0" name=""/>
        <dsp:cNvSpPr/>
      </dsp:nvSpPr>
      <dsp:spPr>
        <a:xfrm>
          <a:off x="3599447" y="2057399"/>
          <a:ext cx="4800600" cy="480060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Media</a:t>
          </a:r>
          <a:endParaRPr lang="en-US" sz="2300" kern="1200" dirty="0"/>
        </a:p>
      </dsp:txBody>
      <dsp:txXfrm>
        <a:off x="4757592" y="2388641"/>
        <a:ext cx="2484310" cy="662482"/>
      </dsp:txXfrm>
    </dsp:sp>
    <dsp:sp modelId="{0ADCB5AE-573B-DD41-A2A8-266B8E3DCC2E}">
      <dsp:nvSpPr>
        <dsp:cNvPr id="0" name=""/>
        <dsp:cNvSpPr/>
      </dsp:nvSpPr>
      <dsp:spPr>
        <a:xfrm>
          <a:off x="4113797" y="3086099"/>
          <a:ext cx="3771900" cy="377190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Komunikator</a:t>
          </a:r>
          <a:endParaRPr lang="en-US" sz="2300" kern="1200" dirty="0"/>
        </a:p>
      </dsp:txBody>
      <dsp:txXfrm>
        <a:off x="4981334" y="3425571"/>
        <a:ext cx="2036826" cy="678942"/>
      </dsp:txXfrm>
    </dsp:sp>
    <dsp:sp modelId="{B7112EC7-93AB-A341-8757-983C5C3FF146}">
      <dsp:nvSpPr>
        <dsp:cNvPr id="0" name=""/>
        <dsp:cNvSpPr/>
      </dsp:nvSpPr>
      <dsp:spPr>
        <a:xfrm>
          <a:off x="4628147" y="4114800"/>
          <a:ext cx="2743200" cy="274320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Komunikan</a:t>
          </a:r>
          <a:endParaRPr lang="en-US" sz="2300" kern="1200" dirty="0"/>
        </a:p>
      </dsp:txBody>
      <dsp:txXfrm>
        <a:off x="5108207" y="4457700"/>
        <a:ext cx="1783080" cy="685800"/>
      </dsp:txXfrm>
    </dsp:sp>
    <dsp:sp modelId="{A91389FA-E3E2-5B45-8373-F361008B2BBE}">
      <dsp:nvSpPr>
        <dsp:cNvPr id="0" name=""/>
        <dsp:cNvSpPr/>
      </dsp:nvSpPr>
      <dsp:spPr>
        <a:xfrm>
          <a:off x="5142497" y="5143500"/>
          <a:ext cx="1714500" cy="171450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Efek</a:t>
          </a:r>
          <a:r>
            <a:rPr lang="en-US" sz="2300" kern="1200" dirty="0" smtClean="0"/>
            <a:t> </a:t>
          </a:r>
          <a:endParaRPr lang="en-US" sz="2300" kern="1200" dirty="0"/>
        </a:p>
      </dsp:txBody>
      <dsp:txXfrm>
        <a:off x="5393580" y="5572125"/>
        <a:ext cx="1212334" cy="857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0F169-4FEA-4B40-A41B-1B739D9A9D4A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82314-32F4-FA44-97BE-D46B06A3F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1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82314-32F4-FA44-97BE-D46B06A3F3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Pemerintah</a:t>
            </a:r>
            <a:r>
              <a:rPr lang="en-US" dirty="0" smtClean="0"/>
              <a:t> </a:t>
            </a:r>
            <a:r>
              <a:rPr lang="en-US" dirty="0" err="1" smtClean="0"/>
              <a:t>punya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 tools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mengungkapkan</a:t>
            </a:r>
            <a:r>
              <a:rPr lang="en-US" dirty="0" smtClean="0"/>
              <a:t> data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mengungkapkan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HOAX YG EFEKTIF.</a:t>
            </a:r>
          </a:p>
          <a:p>
            <a:pPr marL="228600" indent="-228600">
              <a:buAutoNum type="arabicPeriod"/>
            </a:pPr>
            <a:r>
              <a:rPr lang="en-US" dirty="0" smtClean="0"/>
              <a:t>KEUANGAN, OTORITAS, INTELEGEN, JARINGAN ASN, MEDIA, PANGGUNG, STATISTIK, DLL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82314-32F4-FA44-97BE-D46B06A3F3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18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MASYARAKAT PERKOTAAN JENIS INFORMASI : </a:t>
            </a:r>
          </a:p>
          <a:p>
            <a:pPr marL="0" indent="0">
              <a:buNone/>
            </a:pPr>
            <a:r>
              <a:rPr lang="en-US" dirty="0" smtClean="0"/>
              <a:t>	# INFORMASI TTG TATA GUNA RUANG DI BANTEN</a:t>
            </a:r>
            <a:r>
              <a:rPr lang="en-US" baseline="0" dirty="0" smtClean="0"/>
              <a:t> (RTRW, RDTR, RTRK DAN RTBL) MELAKUKAN SELURUH AKTIVITAS, AKSES TRANSPORTASI, AKSES INFORMASI</a:t>
            </a:r>
          </a:p>
          <a:p>
            <a:pPr marL="0" indent="0">
              <a:buNone/>
            </a:pPr>
            <a:r>
              <a:rPr lang="en-US" baseline="0" dirty="0" smtClean="0"/>
              <a:t>	# INFORMASI TTG PELAYANAN PUBLIK YG DILAKSANAKAN OLEH PROV.BANTEN ; JALAN RUSAK, PENDIDIKAN TINGKAT SMA/SMK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82314-32F4-FA44-97BE-D46B06A3F3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0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7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5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73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6667">
                <a:uFill>
                  <a:solidFill/>
                </a:u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28721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10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14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24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1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31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82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168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42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40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76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32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730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646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28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66826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418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619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0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76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0722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08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0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93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67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57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62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8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27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23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6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41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5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76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10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4149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01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94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8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062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81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6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2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5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5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9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09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955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FBB7-E41A-A546-A115-A351D979AE35}" type="datetimeFigureOut">
              <a:rPr lang="en-US" smtClean="0"/>
              <a:t>19-Dec-18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1F23-E6AE-3948-8486-AA3221E4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35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bengsq.0701@gmail.co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50914710"/>
              </p:ext>
            </p:extLst>
          </p:nvPr>
        </p:nvGraphicFramePr>
        <p:xfrm>
          <a:off x="192505" y="0"/>
          <a:ext cx="1199949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58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074" y="36056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10700" dirty="0" smtClean="0"/>
              <a:t>“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membutuhkan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pesan</a:t>
            </a:r>
            <a:r>
              <a:rPr lang="en-US" dirty="0" smtClean="0"/>
              <a:t> (</a:t>
            </a:r>
            <a:r>
              <a:rPr lang="en-US" dirty="0" err="1" smtClean="0"/>
              <a:t>cenderung</a:t>
            </a:r>
            <a:r>
              <a:rPr lang="en-US" dirty="0" smtClean="0"/>
              <a:t> 1 </a:t>
            </a:r>
            <a:r>
              <a:rPr lang="en-US" dirty="0" err="1" smtClean="0"/>
              <a:t>arah</a:t>
            </a:r>
            <a:r>
              <a:rPr lang="en-US" dirty="0" smtClean="0"/>
              <a:t>),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membutuhkan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DIALOG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proses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saling</a:t>
            </a:r>
            <a:r>
              <a:rPr lang="en-US" dirty="0" smtClean="0"/>
              <a:t> </a:t>
            </a:r>
            <a:r>
              <a:rPr lang="en-US" dirty="0" err="1" smtClean="0"/>
              <a:t>memahami</a:t>
            </a:r>
            <a:r>
              <a:rPr lang="en-US" dirty="0" smtClean="0"/>
              <a:t>...” </a:t>
            </a:r>
            <a:r>
              <a:rPr lang="en-US" sz="2000" dirty="0" smtClean="0"/>
              <a:t>(</a:t>
            </a:r>
            <a:r>
              <a:rPr lang="en-US" sz="2000" dirty="0" err="1" smtClean="0"/>
              <a:t>bambang</a:t>
            </a:r>
            <a:r>
              <a:rPr lang="en-US" sz="2000" dirty="0" smtClean="0"/>
              <a:t> </a:t>
            </a:r>
            <a:r>
              <a:rPr lang="en-US" sz="2000" dirty="0" err="1" smtClean="0"/>
              <a:t>kurniawan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563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243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300" b="1" dirty="0" err="1" smtClean="0">
                <a:solidFill>
                  <a:srgbClr val="C00000"/>
                </a:solidFill>
              </a:rPr>
              <a:t>ReDiseminasi</a:t>
            </a:r>
            <a:r>
              <a:rPr lang="en-US" sz="5300" b="1" dirty="0" smtClean="0">
                <a:solidFill>
                  <a:srgbClr val="C00000"/>
                </a:solidFill>
              </a:rPr>
              <a:t> </a:t>
            </a:r>
            <a:r>
              <a:rPr lang="en-US" sz="5300" b="1" dirty="0" err="1" smtClean="0">
                <a:solidFill>
                  <a:srgbClr val="C00000"/>
                </a:solidFill>
              </a:rPr>
              <a:t>Informasi</a:t>
            </a:r>
            <a:r>
              <a:rPr lang="en-US" sz="5300" b="1" dirty="0" smtClean="0">
                <a:solidFill>
                  <a:srgbClr val="C00000"/>
                </a:solidFill>
              </a:rPr>
              <a:t> Pembangunan di </a:t>
            </a:r>
            <a:r>
              <a:rPr lang="en-US" sz="5300" b="1" dirty="0" err="1" smtClean="0">
                <a:solidFill>
                  <a:srgbClr val="C00000"/>
                </a:solidFill>
              </a:rPr>
              <a:t>Provinsi</a:t>
            </a:r>
            <a:r>
              <a:rPr lang="en-US" sz="5300" b="1" dirty="0" smtClean="0">
                <a:solidFill>
                  <a:srgbClr val="C00000"/>
                </a:solidFill>
              </a:rPr>
              <a:t> </a:t>
            </a:r>
            <a:r>
              <a:rPr lang="en-US" sz="5300" b="1" dirty="0" err="1" smtClean="0">
                <a:solidFill>
                  <a:srgbClr val="C00000"/>
                </a:solidFill>
              </a:rPr>
              <a:t>Banten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Membuka</a:t>
            </a:r>
            <a:r>
              <a:rPr lang="en-US" dirty="0" smtClean="0"/>
              <a:t> </a:t>
            </a:r>
            <a:r>
              <a:rPr lang="en-US" dirty="0" err="1" smtClean="0"/>
              <a:t>Pintu</a:t>
            </a:r>
            <a:r>
              <a:rPr lang="en-US" dirty="0" smtClean="0"/>
              <a:t> Dialog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Pemerintah</a:t>
            </a:r>
            <a:r>
              <a:rPr lang="en-US" dirty="0" smtClean="0"/>
              <a:t> (as a massage encoder)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Representasi</a:t>
            </a:r>
            <a:r>
              <a:rPr lang="en-US" dirty="0" smtClean="0"/>
              <a:t> Level 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periodik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89" y="4247315"/>
            <a:ext cx="10515600" cy="1325563"/>
          </a:xfrm>
        </p:spPr>
        <p:txBody>
          <a:bodyPr/>
          <a:lstStyle/>
          <a:p>
            <a:r>
              <a:rPr lang="en-US" dirty="0" err="1" smtClean="0"/>
              <a:t>Terima</a:t>
            </a:r>
            <a:r>
              <a:rPr lang="en-US" dirty="0" smtClean="0"/>
              <a:t> </a:t>
            </a:r>
            <a:r>
              <a:rPr lang="en-US" dirty="0" err="1" smtClean="0"/>
              <a:t>kasih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1058489" y="3980462"/>
            <a:ext cx="4652500" cy="1090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85000" lnSpcReduction="10000"/>
          </a:bodyPr>
          <a:lstStyle/>
          <a:p>
            <a:pPr defTabSz="305283">
              <a:defRPr sz="1800">
                <a:solidFill>
                  <a:srgbClr val="000000"/>
                </a:solidFill>
              </a:defRPr>
            </a:pPr>
            <a:r>
              <a:rPr sz="3000" b="1" kern="0" cap="all" spc="315" dirty="0" err="1">
                <a:latin typeface="Avenir Book"/>
                <a:ea typeface="Avenir Book"/>
                <a:cs typeface="Avenir Book"/>
                <a:sym typeface="Avenir Book"/>
              </a:rPr>
              <a:t>bambang</a:t>
            </a:r>
            <a:r>
              <a:rPr sz="3000" b="1" kern="0" cap="all" spc="315" dirty="0"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3000" b="1" kern="0" cap="all" spc="315" dirty="0" err="1">
                <a:latin typeface="Avenir Book"/>
                <a:ea typeface="Avenir Book"/>
                <a:cs typeface="Avenir Book"/>
                <a:sym typeface="Avenir Book"/>
              </a:rPr>
              <a:t>KuRniawan</a:t>
            </a:r>
            <a:endParaRPr lang="en-US" sz="3000" b="1" kern="0" cap="all" spc="315" dirty="0">
              <a:latin typeface="Avenir Book"/>
              <a:ea typeface="Avenir Book"/>
              <a:cs typeface="Avenir Book"/>
              <a:sym typeface="Avenir Book"/>
            </a:endParaRPr>
          </a:p>
          <a:p>
            <a:pPr defTabSz="305283">
              <a:defRPr sz="1800">
                <a:solidFill>
                  <a:srgbClr val="000000"/>
                </a:solidFill>
              </a:defRPr>
            </a:pPr>
            <a:r>
              <a:rPr lang="en-US" sz="2000" b="1" kern="0" cap="all" spc="315" dirty="0" err="1" smtClean="0">
                <a:latin typeface="Avenir Book"/>
                <a:ea typeface="Avenir Book"/>
                <a:cs typeface="Avenir Book"/>
                <a:sym typeface="Avenir Book"/>
              </a:rPr>
              <a:t>Stisip</a:t>
            </a:r>
            <a:r>
              <a:rPr lang="en-US" sz="2000" b="1" kern="0" cap="all" spc="315" dirty="0" smtClean="0"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lang="en-US" sz="2000" b="1" kern="0" cap="all" spc="315" dirty="0" err="1" smtClean="0">
                <a:latin typeface="Avenir Book"/>
                <a:ea typeface="Avenir Book"/>
                <a:cs typeface="Avenir Book"/>
                <a:sym typeface="Avenir Book"/>
              </a:rPr>
              <a:t>yuppentek</a:t>
            </a:r>
            <a:endParaRPr sz="2000" b="1" kern="0" cap="all" spc="315" dirty="0">
              <a:latin typeface="Avenir Book"/>
              <a:ea typeface="Avenir Book"/>
              <a:cs typeface="Avenir Book"/>
              <a:sym typeface="Avenir Book"/>
            </a:endParaRPr>
          </a:p>
          <a:p>
            <a:pPr defTabSz="305283">
              <a:defRPr sz="1800">
                <a:solidFill>
                  <a:srgbClr val="000000"/>
                </a:solidFill>
              </a:defRPr>
            </a:pPr>
            <a:r>
              <a:rPr sz="2000" b="1" kern="0" cap="all" spc="315" dirty="0">
                <a:latin typeface="Avenir Book"/>
                <a:ea typeface="Avenir Book"/>
                <a:cs typeface="Avenir Book"/>
                <a:sym typeface="Avenir Book"/>
              </a:rPr>
              <a:t>081586890917</a:t>
            </a:r>
          </a:p>
        </p:txBody>
      </p:sp>
      <p:sp>
        <p:nvSpPr>
          <p:cNvPr id="38" name="Shape 38"/>
          <p:cNvSpPr/>
          <p:nvPr/>
        </p:nvSpPr>
        <p:spPr>
          <a:xfrm>
            <a:off x="461599" y="5071318"/>
            <a:ext cx="4162995" cy="78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398" tIns="25398" rIns="25398" bIns="25398" anchor="ctr">
            <a:spAutoFit/>
          </a:bodyPr>
          <a:lstStyle>
            <a:lvl1pPr>
              <a:defRPr u="sng">
                <a:hlinkClick r:id=""/>
              </a:defRPr>
            </a:lvl1pPr>
          </a:lstStyle>
          <a:p>
            <a:pPr algn="ctr" defTabSz="412560">
              <a:defRPr sz="1800" u="none">
                <a:solidFill>
                  <a:srgbClr val="000000"/>
                </a:solidFill>
              </a:defRPr>
            </a:pPr>
            <a:r>
              <a:rPr lang="en-US" sz="2400" u="none" kern="0" dirty="0">
                <a:solidFill>
                  <a:srgbClr val="FFFF00"/>
                </a:solidFill>
                <a:sym typeface="Avenir Light"/>
                <a:hlinkClick r:id="rId2"/>
              </a:rPr>
              <a:t>b</a:t>
            </a:r>
            <a:r>
              <a:rPr sz="2400" u="none" kern="0" dirty="0" smtClean="0">
                <a:solidFill>
                  <a:srgbClr val="FFFF00"/>
                </a:solidFill>
                <a:sym typeface="Avenir Light"/>
                <a:hlinkClick r:id="rId2"/>
              </a:rPr>
              <a:t>engsq</a:t>
            </a:r>
            <a:r>
              <a:rPr lang="en-US" sz="2400" u="none" kern="0" dirty="0" smtClean="0">
                <a:solidFill>
                  <a:srgbClr val="FFFF00"/>
                </a:solidFill>
                <a:sym typeface="Avenir Light"/>
                <a:hlinkClick r:id="rId2"/>
              </a:rPr>
              <a:t>.0701@gmail.com</a:t>
            </a:r>
            <a:endParaRPr lang="en-US" sz="2400" u="none" kern="0" dirty="0" smtClean="0">
              <a:solidFill>
                <a:srgbClr val="FFFF00"/>
              </a:solidFill>
              <a:sym typeface="Avenir Light"/>
            </a:endParaRPr>
          </a:p>
          <a:p>
            <a:pPr algn="ctr" defTabSz="412560">
              <a:defRPr sz="1800" u="none">
                <a:solidFill>
                  <a:srgbClr val="000000"/>
                </a:solidFill>
              </a:defRPr>
            </a:pPr>
            <a:r>
              <a:rPr lang="en-US" sz="2400" u="none" kern="0" dirty="0" smtClean="0">
                <a:solidFill>
                  <a:srgbClr val="FFFF00"/>
                </a:solidFill>
                <a:sym typeface="Avenir Light"/>
              </a:rPr>
              <a:t>www.bambangkurniawan.com</a:t>
            </a:r>
            <a:endParaRPr sz="2400" u="none" kern="0" dirty="0">
              <a:solidFill>
                <a:srgbClr val="FFFF00"/>
              </a:solidFill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6314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20" y="24645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Peran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dampak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pola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dibangun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pemerintah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820" y="4351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Karena</a:t>
            </a:r>
            <a:r>
              <a:rPr lang="en-US" sz="4000" dirty="0" smtClean="0"/>
              <a:t> </a:t>
            </a:r>
            <a:r>
              <a:rPr lang="en-US" sz="4000" dirty="0" err="1" smtClean="0"/>
              <a:t>pemerintah</a:t>
            </a:r>
            <a:r>
              <a:rPr lang="en-US" sz="4000" dirty="0" smtClean="0"/>
              <a:t> </a:t>
            </a:r>
            <a:r>
              <a:rPr lang="en-US" sz="4000" dirty="0" err="1" smtClean="0"/>
              <a:t>pasti</a:t>
            </a:r>
            <a:r>
              <a:rPr lang="en-US" sz="4000" dirty="0" smtClean="0"/>
              <a:t> </a:t>
            </a:r>
            <a:r>
              <a:rPr lang="en-US" sz="4000" dirty="0" err="1" smtClean="0"/>
              <a:t>ingin</a:t>
            </a:r>
            <a:r>
              <a:rPr lang="en-US" sz="4000" dirty="0" smtClean="0"/>
              <a:t> </a:t>
            </a:r>
            <a:r>
              <a:rPr lang="en-US" sz="4000" dirty="0" err="1" smtClean="0"/>
              <a:t>selalu</a:t>
            </a:r>
            <a:r>
              <a:rPr lang="en-US" sz="4000" dirty="0" smtClean="0"/>
              <a:t> </a:t>
            </a:r>
            <a:r>
              <a:rPr lang="en-US" sz="4000" dirty="0" err="1" smtClean="0"/>
              <a:t>dipercaya</a:t>
            </a:r>
            <a:r>
              <a:rPr lang="en-US" sz="4000" dirty="0" smtClean="0"/>
              <a:t> </a:t>
            </a:r>
            <a:r>
              <a:rPr lang="en-US" sz="4000" dirty="0" err="1" smtClean="0"/>
              <a:t>oleh</a:t>
            </a:r>
            <a:r>
              <a:rPr lang="en-US" sz="4000" dirty="0" smtClean="0"/>
              <a:t> </a:t>
            </a:r>
            <a:r>
              <a:rPr lang="en-US" sz="4000" dirty="0" err="1" smtClean="0"/>
              <a:t>masyarakat</a:t>
            </a:r>
            <a:r>
              <a:rPr lang="en-US" sz="4000" dirty="0" smtClean="0"/>
              <a:t>, </a:t>
            </a:r>
            <a:r>
              <a:rPr lang="en-US" sz="4000" dirty="0" err="1" smtClean="0"/>
              <a:t>sebagai</a:t>
            </a:r>
            <a:r>
              <a:rPr lang="en-US" sz="4000" dirty="0" smtClean="0"/>
              <a:t> </a:t>
            </a:r>
            <a:r>
              <a:rPr lang="en-US" sz="4000" dirty="0" err="1" smtClean="0"/>
              <a:t>sebuah</a:t>
            </a:r>
            <a:r>
              <a:rPr lang="en-US" sz="4000" dirty="0" smtClean="0"/>
              <a:t> </a:t>
            </a:r>
            <a:r>
              <a:rPr lang="en-US" sz="4000" dirty="0" err="1" smtClean="0"/>
              <a:t>legitimasi</a:t>
            </a:r>
            <a:r>
              <a:rPr lang="en-US" sz="4000" dirty="0" smtClean="0"/>
              <a:t> </a:t>
            </a:r>
            <a:r>
              <a:rPr lang="en-US" sz="4000" dirty="0" err="1" smtClean="0"/>
              <a:t>politik</a:t>
            </a:r>
            <a:r>
              <a:rPr lang="en-US" sz="4000" dirty="0" smtClean="0"/>
              <a:t> </a:t>
            </a:r>
            <a:r>
              <a:rPr lang="en-US" sz="4000" dirty="0" err="1" smtClean="0"/>
              <a:t>dasar</a:t>
            </a:r>
            <a:r>
              <a:rPr lang="en-US" sz="4000" dirty="0" smtClean="0"/>
              <a:t> </a:t>
            </a:r>
            <a:r>
              <a:rPr lang="en-US" sz="4000" dirty="0" err="1" smtClean="0"/>
              <a:t>kepemerintahannya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596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08"/>
          <p:cNvSpPr txBox="1">
            <a:spLocks/>
          </p:cNvSpPr>
          <p:nvPr/>
        </p:nvSpPr>
        <p:spPr>
          <a:xfrm>
            <a:off x="0" y="630523"/>
            <a:ext cx="12192000" cy="3080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89695">
              <a:spcBef>
                <a:spcPts val="2071"/>
              </a:spcBef>
              <a:buFont typeface="Arial"/>
              <a:buNone/>
              <a:defRPr sz="1800">
                <a:uFillTx/>
              </a:defRPr>
            </a:pPr>
            <a:endParaRPr lang="en-US" sz="4800" dirty="0" smtClean="0"/>
          </a:p>
          <a:p>
            <a:pPr marL="0" indent="0" algn="ctr" defTabSz="289695">
              <a:spcBef>
                <a:spcPts val="2071"/>
              </a:spcBef>
              <a:buFont typeface="Arial"/>
              <a:buNone/>
              <a:defRPr sz="1800">
                <a:uFillTx/>
              </a:defRPr>
            </a:pPr>
            <a:r>
              <a:rPr lang="en-US" sz="4800" dirty="0" err="1" smtClean="0"/>
              <a:t>Hubungan</a:t>
            </a:r>
            <a:r>
              <a:rPr lang="en-US" sz="4800" dirty="0" smtClean="0"/>
              <a:t> </a:t>
            </a:r>
            <a:r>
              <a:rPr lang="en-US" sz="4800" dirty="0" err="1" smtClean="0"/>
              <a:t>Transformasional</a:t>
            </a:r>
            <a:endParaRPr lang="en-US" sz="4800" dirty="0" smtClean="0"/>
          </a:p>
          <a:p>
            <a:pPr marL="0" indent="0" algn="ctr" defTabSz="289695">
              <a:spcBef>
                <a:spcPts val="2071"/>
              </a:spcBef>
              <a:buFont typeface="Arial"/>
              <a:buNone/>
              <a:defRPr sz="1800">
                <a:uFillTx/>
              </a:defRPr>
            </a:pPr>
            <a:endParaRPr lang="en-US" sz="4800" dirty="0" smtClean="0"/>
          </a:p>
          <a:p>
            <a:pPr marL="0" indent="0" algn="ctr" defTabSz="289695">
              <a:spcBef>
                <a:spcPts val="2071"/>
              </a:spcBef>
              <a:buFont typeface="Arial"/>
              <a:buNone/>
              <a:defRPr sz="1800">
                <a:uFillTx/>
              </a:defRPr>
            </a:pPr>
            <a:r>
              <a:rPr lang="en-US" sz="4800" dirty="0" smtClean="0">
                <a:solidFill>
                  <a:srgbClr val="C00000"/>
                </a:solidFill>
              </a:rPr>
              <a:t>Frame of Reference </a:t>
            </a:r>
            <a:r>
              <a:rPr lang="en-US" sz="4800" dirty="0" err="1" smtClean="0">
                <a:solidFill>
                  <a:srgbClr val="C00000"/>
                </a:solidFill>
              </a:rPr>
              <a:t>Pemerintah</a:t>
            </a:r>
            <a:r>
              <a:rPr lang="en-US" sz="4800" dirty="0" smtClean="0">
                <a:solidFill>
                  <a:srgbClr val="C00000"/>
                </a:solidFill>
              </a:rPr>
              <a:t> (FORP) </a:t>
            </a:r>
            <a:r>
              <a:rPr lang="en-US" sz="4800" dirty="0" err="1" smtClean="0">
                <a:solidFill>
                  <a:srgbClr val="C00000"/>
                </a:solidFill>
              </a:rPr>
              <a:t>dan</a:t>
            </a:r>
            <a:r>
              <a:rPr lang="en-US" sz="4800" dirty="0" smtClean="0">
                <a:solidFill>
                  <a:srgbClr val="C00000"/>
                </a:solidFill>
              </a:rPr>
              <a:t> Frame of Reference Yang </a:t>
            </a:r>
            <a:r>
              <a:rPr lang="en-US" sz="4800" dirty="0" err="1" smtClean="0">
                <a:solidFill>
                  <a:srgbClr val="C00000"/>
                </a:solidFill>
              </a:rPr>
              <a:t>Diperintah</a:t>
            </a:r>
            <a:r>
              <a:rPr lang="en-US" sz="4800" dirty="0" smtClean="0">
                <a:solidFill>
                  <a:srgbClr val="C00000"/>
                </a:solidFill>
              </a:rPr>
              <a:t> (FORYD) </a:t>
            </a:r>
            <a:r>
              <a:rPr lang="en-US" sz="4800" dirty="0" err="1" smtClean="0">
                <a:solidFill>
                  <a:srgbClr val="C00000"/>
                </a:solidFill>
              </a:rPr>
              <a:t>harus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</a:rPr>
              <a:t>dapat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</a:rPr>
              <a:t>dicarikan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</a:rPr>
              <a:t>titik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</a:rPr>
              <a:t>temunya</a:t>
            </a:r>
            <a:r>
              <a:rPr lang="en-US" sz="4800" dirty="0" smtClean="0">
                <a:solidFill>
                  <a:srgbClr val="C00000"/>
                </a:solidFill>
              </a:rPr>
              <a:t>.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379" y="4054810"/>
            <a:ext cx="11417969" cy="1325563"/>
          </a:xfrm>
        </p:spPr>
        <p:txBody>
          <a:bodyPr>
            <a:noAutofit/>
          </a:bodyPr>
          <a:lstStyle/>
          <a:p>
            <a:r>
              <a:rPr lang="en-US" sz="5400" dirty="0" err="1" smtClean="0"/>
              <a:t>Kebutuhan</a:t>
            </a:r>
            <a:r>
              <a:rPr lang="en-US" sz="5400" dirty="0" smtClean="0"/>
              <a:t> </a:t>
            </a:r>
            <a:r>
              <a:rPr lang="en-US" sz="5400" dirty="0" err="1" smtClean="0"/>
              <a:t>Masyarakat</a:t>
            </a:r>
            <a:r>
              <a:rPr lang="en-US" sz="5400" dirty="0" smtClean="0"/>
              <a:t> </a:t>
            </a:r>
            <a:br>
              <a:rPr lang="en-US" sz="5400" dirty="0" smtClean="0"/>
            </a:br>
            <a:r>
              <a:rPr lang="en-US" sz="5400" dirty="0" smtClean="0"/>
              <a:t>Tangerang Raya </a:t>
            </a:r>
            <a:r>
              <a:rPr lang="en-US" sz="5400" dirty="0" err="1" smtClean="0"/>
              <a:t>atas</a:t>
            </a:r>
            <a:r>
              <a:rPr lang="en-US" sz="5400" dirty="0" smtClean="0"/>
              <a:t> </a:t>
            </a:r>
            <a:br>
              <a:rPr lang="en-US" sz="5400" dirty="0" smtClean="0"/>
            </a:br>
            <a:r>
              <a:rPr lang="en-US" sz="5400" dirty="0" err="1" smtClean="0"/>
              <a:t>Informasi</a:t>
            </a:r>
            <a:r>
              <a:rPr lang="en-US" sz="5400" dirty="0" smtClean="0"/>
              <a:t> Pembangunan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9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429" y="2878408"/>
            <a:ext cx="8770571" cy="156071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kawasan</a:t>
            </a:r>
            <a:r>
              <a:rPr lang="en-US" dirty="0" smtClean="0"/>
              <a:t> </a:t>
            </a:r>
            <a:r>
              <a:rPr lang="en-US" dirty="0" err="1" smtClean="0"/>
              <a:t>tumbuh</a:t>
            </a:r>
            <a:r>
              <a:rPr lang="en-US" dirty="0" smtClean="0"/>
              <a:t> </a:t>
            </a:r>
            <a:r>
              <a:rPr lang="en-US" dirty="0" err="1" smtClean="0"/>
              <a:t>kembang</a:t>
            </a:r>
            <a:r>
              <a:rPr lang="en-US" dirty="0" smtClean="0"/>
              <a:t>, </a:t>
            </a:r>
            <a:r>
              <a:rPr lang="en-US" dirty="0" err="1" smtClean="0"/>
              <a:t>maka</a:t>
            </a:r>
            <a:r>
              <a:rPr lang="en-US" dirty="0" smtClean="0"/>
              <a:t> Tangerang Raya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membutuhkan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dijadikan</a:t>
            </a:r>
            <a:r>
              <a:rPr lang="en-US" dirty="0" smtClean="0"/>
              <a:t> Modal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analisa</a:t>
            </a:r>
            <a:r>
              <a:rPr lang="en-US" dirty="0" smtClean="0"/>
              <a:t> </a:t>
            </a:r>
            <a:r>
              <a:rPr lang="en-US" dirty="0" err="1" smtClean="0"/>
              <a:t>aktivitasnya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5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52" y="605757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REDESIMENASI INFORMASI PEMBANGUNAN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2652" y="2187993"/>
            <a:ext cx="59796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/>
              <a:t>“</a:t>
            </a:r>
          </a:p>
          <a:p>
            <a:pPr marL="0" indent="0">
              <a:buNone/>
            </a:pPr>
            <a:r>
              <a:rPr lang="en-US" sz="4000" dirty="0" err="1" smtClean="0"/>
              <a:t>Suatu</a:t>
            </a:r>
            <a:r>
              <a:rPr lang="en-US" sz="4000" dirty="0" smtClean="0"/>
              <a:t> proses </a:t>
            </a:r>
            <a:r>
              <a:rPr lang="en-US" sz="4000" dirty="0" err="1" smtClean="0"/>
              <a:t>kegiatan</a:t>
            </a:r>
            <a:r>
              <a:rPr lang="en-US" sz="4000" dirty="0" smtClean="0"/>
              <a:t> </a:t>
            </a:r>
            <a:r>
              <a:rPr lang="en-US" sz="4000" dirty="0" err="1" smtClean="0"/>
              <a:t>komunikasi</a:t>
            </a:r>
            <a:r>
              <a:rPr lang="en-US" sz="4000" dirty="0" smtClean="0"/>
              <a:t> </a:t>
            </a:r>
            <a:r>
              <a:rPr lang="en-US" sz="4000" dirty="0" err="1" smtClean="0"/>
              <a:t>meliputi</a:t>
            </a:r>
            <a:r>
              <a:rPr lang="en-US" sz="4000" dirty="0" smtClean="0"/>
              <a:t> </a:t>
            </a:r>
            <a:r>
              <a:rPr lang="en-US" sz="4000" dirty="0" err="1" smtClean="0"/>
              <a:t>penyebarluasan</a:t>
            </a:r>
            <a:r>
              <a:rPr lang="en-US" sz="4000" dirty="0" smtClean="0"/>
              <a:t> </a:t>
            </a:r>
            <a:r>
              <a:rPr lang="en-US" sz="4000" dirty="0" err="1" smtClean="0"/>
              <a:t>informasi</a:t>
            </a:r>
            <a:r>
              <a:rPr lang="en-US" sz="4000" dirty="0" smtClean="0"/>
              <a:t> </a:t>
            </a:r>
            <a:r>
              <a:rPr lang="en-US" sz="4000" dirty="0" err="1" smtClean="0"/>
              <a:t>dari</a:t>
            </a:r>
            <a:r>
              <a:rPr lang="en-US" sz="4000" dirty="0" smtClean="0"/>
              <a:t> </a:t>
            </a:r>
            <a:r>
              <a:rPr lang="en-US" sz="4000" dirty="0" err="1" smtClean="0"/>
              <a:t>Komunikator</a:t>
            </a:r>
            <a:r>
              <a:rPr lang="en-US" sz="4000" dirty="0" smtClean="0"/>
              <a:t> (</a:t>
            </a:r>
            <a:r>
              <a:rPr lang="en-US" sz="4000" dirty="0" err="1" smtClean="0"/>
              <a:t>badan</a:t>
            </a:r>
            <a:r>
              <a:rPr lang="en-US" sz="4000" dirty="0" smtClean="0"/>
              <a:t> </a:t>
            </a:r>
            <a:r>
              <a:rPr lang="en-US" sz="4000" dirty="0" err="1" smtClean="0"/>
              <a:t>publik</a:t>
            </a:r>
            <a:r>
              <a:rPr lang="en-US" sz="4000" dirty="0" smtClean="0"/>
              <a:t>) </a:t>
            </a:r>
            <a:r>
              <a:rPr lang="en-US" sz="4000" dirty="0" err="1" smtClean="0"/>
              <a:t>kepada</a:t>
            </a:r>
            <a:r>
              <a:rPr lang="en-US" sz="4000" dirty="0" smtClean="0"/>
              <a:t> </a:t>
            </a:r>
            <a:r>
              <a:rPr lang="en-US" sz="4000" dirty="0" err="1" smtClean="0"/>
              <a:t>Komunikan</a:t>
            </a:r>
            <a:r>
              <a:rPr lang="en-US" sz="4000" dirty="0" smtClean="0"/>
              <a:t>.”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648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037" y="295629"/>
            <a:ext cx="8770571" cy="1560716"/>
          </a:xfrm>
        </p:spPr>
        <p:txBody>
          <a:bodyPr>
            <a:normAutofit fontScale="90000"/>
          </a:bodyPr>
          <a:lstStyle/>
          <a:p>
            <a:r>
              <a:rPr lang="en-US" smtClean="0"/>
              <a:t>MENEMUKENALI LEVEL MASYARAKAT SEBAGAI  </a:t>
            </a:r>
            <a:r>
              <a:rPr lang="en-US" dirty="0" smtClean="0"/>
              <a:t>SASARAN DISEMINASI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1430" y="2534653"/>
            <a:ext cx="7134276" cy="3651504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4000" dirty="0" smtClean="0"/>
              <a:t>SWASTA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ASN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KAMPUS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ORGANISASI PROFESI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TOKOH MASYARAKAT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28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3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4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11385</TotalTime>
  <Words>211</Words>
  <Application>Microsoft Office PowerPoint</Application>
  <PresentationFormat>Widescreen</PresentationFormat>
  <Paragraphs>39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Arial Rounded MT Bold</vt:lpstr>
      <vt:lpstr>Avenir Book</vt:lpstr>
      <vt:lpstr>Avenir Light</vt:lpstr>
      <vt:lpstr>Calibri</vt:lpstr>
      <vt:lpstr>Calibri Light</vt:lpstr>
      <vt:lpstr>Century Gothic</vt:lpstr>
      <vt:lpstr>Century Schoolbook</vt:lpstr>
      <vt:lpstr>Corbel</vt:lpstr>
      <vt:lpstr>Gill Sans MT</vt:lpstr>
      <vt:lpstr>Impact</vt:lpstr>
      <vt:lpstr>Office Theme</vt:lpstr>
      <vt:lpstr>Feathered</vt:lpstr>
      <vt:lpstr>Badge</vt:lpstr>
      <vt:lpstr>Vapor Trail</vt:lpstr>
      <vt:lpstr>PowerPoint Presentation</vt:lpstr>
      <vt:lpstr>PowerPoint Presentation</vt:lpstr>
      <vt:lpstr>PowerPoint Presentation</vt:lpstr>
      <vt:lpstr>Peran ini sangat memberikan dampak pada pola Komunikasi yang akan dibangun oleh pemerintah.  </vt:lpstr>
      <vt:lpstr>PowerPoint Presentation</vt:lpstr>
      <vt:lpstr>Kebutuhan Masyarakat  Tangerang Raya atas  Informasi Pembangunan</vt:lpstr>
      <vt:lpstr>Sebagai sebuah kawasan tumbuh kembang, maka Tangerang Raya sangat membutuhkan Informasi untuk dijadikan Modal dalam melakukan analisa aktivitasnya.</vt:lpstr>
      <vt:lpstr>REDESIMENASI INFORMASI PEMBANGUNAN</vt:lpstr>
      <vt:lpstr>MENEMUKENALI LEVEL MASYARAKAT SEBAGAI  SASARAN DISEMINASI </vt:lpstr>
      <vt:lpstr>PowerPoint Presentation</vt:lpstr>
      <vt:lpstr>PowerPoint Presentation</vt:lpstr>
      <vt:lpstr>“Masyarakat tidak hanya membutuhkan Informasi sebagai sebuah pesan (cenderung 1 arah), akan tetapi lebih dari itu juga membutuhkan DIALOG sebagai sebuah proses untuk saling memahami...” (bambang kurniawan)</vt:lpstr>
      <vt:lpstr>ReDiseminasi Informasi Pembangunan di Provinsi Banten adalah Membuka Pintu Dialog antara Pemerintah (as a massage encoder) dengan Representasi Level Masyarakat secara periodik.</vt:lpstr>
      <vt:lpstr>Terima kasih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24</cp:revision>
  <dcterms:created xsi:type="dcterms:W3CDTF">2018-11-13T22:54:49Z</dcterms:created>
  <dcterms:modified xsi:type="dcterms:W3CDTF">2018-12-19T02:50:27Z</dcterms:modified>
</cp:coreProperties>
</file>