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9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0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1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2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3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92" r:id="rId3"/>
    <p:sldMasterId id="2147483828" r:id="rId4"/>
    <p:sldMasterId id="2147483868" r:id="rId5"/>
    <p:sldMasterId id="2147484032" r:id="rId6"/>
    <p:sldMasterId id="2147484044" r:id="rId7"/>
    <p:sldMasterId id="2147484056" r:id="rId8"/>
    <p:sldMasterId id="2147484158" r:id="rId9"/>
    <p:sldMasterId id="2147484307" r:id="rId10"/>
    <p:sldMasterId id="2147484506" r:id="rId11"/>
    <p:sldMasterId id="2147484518" r:id="rId12"/>
    <p:sldMasterId id="2147484536" r:id="rId13"/>
    <p:sldMasterId id="2147484548" r:id="rId14"/>
  </p:sldMasterIdLst>
  <p:notesMasterIdLst>
    <p:notesMasterId r:id="rId49"/>
  </p:notesMasterIdLst>
  <p:handoutMasterIdLst>
    <p:handoutMasterId r:id="rId50"/>
  </p:handoutMasterIdLst>
  <p:sldIdLst>
    <p:sldId id="471" r:id="rId15"/>
    <p:sldId id="589" r:id="rId16"/>
    <p:sldId id="470" r:id="rId17"/>
    <p:sldId id="688" r:id="rId18"/>
    <p:sldId id="689" r:id="rId19"/>
    <p:sldId id="690" r:id="rId20"/>
    <p:sldId id="691" r:id="rId21"/>
    <p:sldId id="692" r:id="rId22"/>
    <p:sldId id="693" r:id="rId23"/>
    <p:sldId id="694" r:id="rId24"/>
    <p:sldId id="695" r:id="rId25"/>
    <p:sldId id="696" r:id="rId26"/>
    <p:sldId id="697" r:id="rId27"/>
    <p:sldId id="681" r:id="rId28"/>
    <p:sldId id="682" r:id="rId29"/>
    <p:sldId id="679" r:id="rId30"/>
    <p:sldId id="680" r:id="rId31"/>
    <p:sldId id="683" r:id="rId32"/>
    <p:sldId id="684" r:id="rId33"/>
    <p:sldId id="685" r:id="rId34"/>
    <p:sldId id="686" r:id="rId35"/>
    <p:sldId id="699" r:id="rId36"/>
    <p:sldId id="700" r:id="rId37"/>
    <p:sldId id="698" r:id="rId38"/>
    <p:sldId id="701" r:id="rId39"/>
    <p:sldId id="678" r:id="rId40"/>
    <p:sldId id="706" r:id="rId41"/>
    <p:sldId id="702" r:id="rId42"/>
    <p:sldId id="703" r:id="rId43"/>
    <p:sldId id="704" r:id="rId44"/>
    <p:sldId id="525" r:id="rId45"/>
    <p:sldId id="475" r:id="rId46"/>
    <p:sldId id="521" r:id="rId47"/>
    <p:sldId id="705" r:id="rId48"/>
  </p:sldIdLst>
  <p:sldSz cx="9144000" cy="5143500" type="screen16x9"/>
  <p:notesSz cx="7102475" cy="9388475"/>
  <p:defaultTextStyle>
    <a:defPPr>
      <a:defRPr lang="en-US"/>
    </a:defPPr>
    <a:lvl1pPr marL="0" algn="l" defTabSz="9137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866" algn="l" defTabSz="9137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770" algn="l" defTabSz="9137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648" algn="l" defTabSz="9137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539" algn="l" defTabSz="9137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404" algn="l" defTabSz="9137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270" algn="l" defTabSz="9137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160" algn="l" defTabSz="9137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039" algn="l" defTabSz="9137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75" autoAdjust="0"/>
    <p:restoredTop sz="94660"/>
  </p:normalViewPr>
  <p:slideViewPr>
    <p:cSldViewPr>
      <p:cViewPr varScale="1">
        <p:scale>
          <a:sx n="97" d="100"/>
          <a:sy n="97" d="100"/>
        </p:scale>
        <p:origin x="461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145AB9-CFAF-43B7-A2E2-F66CAE02C4B2}" type="doc">
      <dgm:prSet loTypeId="urn:microsoft.com/office/officeart/2005/8/layout/arrow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0A5C1CA-62C8-40CD-BD67-DC1987BC3B7A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PEMBANGUNAN</a:t>
          </a:r>
          <a:endParaRPr lang="en-US" dirty="0"/>
        </a:p>
      </dgm:t>
    </dgm:pt>
    <dgm:pt modelId="{810E38E5-974B-4ED7-B23A-1F22F41E7E4A}" type="parTrans" cxnId="{1195F900-7E3F-41E8-A925-78E24F626948}">
      <dgm:prSet/>
      <dgm:spPr/>
      <dgm:t>
        <a:bodyPr/>
        <a:lstStyle/>
        <a:p>
          <a:endParaRPr lang="en-US"/>
        </a:p>
      </dgm:t>
    </dgm:pt>
    <dgm:pt modelId="{79AFB84F-2646-43BD-B74F-B2211A30F654}" type="sibTrans" cxnId="{1195F900-7E3F-41E8-A925-78E24F626948}">
      <dgm:prSet/>
      <dgm:spPr/>
      <dgm:t>
        <a:bodyPr/>
        <a:lstStyle/>
        <a:p>
          <a:endParaRPr lang="en-US"/>
        </a:p>
      </dgm:t>
    </dgm:pt>
    <dgm:pt modelId="{0EA57608-E62F-4691-9971-F964DEEFF359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 smtClean="0"/>
            <a:t>NILAI</a:t>
          </a:r>
        </a:p>
        <a:p>
          <a:r>
            <a:rPr lang="en-US" dirty="0" smtClean="0"/>
            <a:t>KEARIFAN LOKAL</a:t>
          </a:r>
          <a:endParaRPr lang="en-US" dirty="0"/>
        </a:p>
      </dgm:t>
    </dgm:pt>
    <dgm:pt modelId="{44C59D94-F71A-4EBB-9863-CD3171FE238A}" type="parTrans" cxnId="{FE07BC8C-8448-4634-93A2-963EDB88B992}">
      <dgm:prSet/>
      <dgm:spPr/>
      <dgm:t>
        <a:bodyPr/>
        <a:lstStyle/>
        <a:p>
          <a:endParaRPr lang="en-US"/>
        </a:p>
      </dgm:t>
    </dgm:pt>
    <dgm:pt modelId="{02AEF5A0-89BF-40DE-A312-FE7B3D83A3FB}" type="sibTrans" cxnId="{FE07BC8C-8448-4634-93A2-963EDB88B992}">
      <dgm:prSet/>
      <dgm:spPr/>
      <dgm:t>
        <a:bodyPr/>
        <a:lstStyle/>
        <a:p>
          <a:endParaRPr lang="en-US"/>
        </a:p>
      </dgm:t>
    </dgm:pt>
    <dgm:pt modelId="{2A8F4B50-4DA3-4547-B192-75C303DFCF6C}" type="pres">
      <dgm:prSet presAssocID="{89145AB9-CFAF-43B7-A2E2-F66CAE02C4B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9A8D3EC-A9CC-48F6-8BAD-3AB4EFD9AC10}" type="pres">
      <dgm:prSet presAssocID="{C0A5C1CA-62C8-40CD-BD67-DC1987BC3B7A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B95B73-14EC-4AD6-8AC6-95D7C5E1A3FC}" type="pres">
      <dgm:prSet presAssocID="{0EA57608-E62F-4691-9971-F964DEEFF359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2291BAF-A83A-4E79-94D4-2CAD0507E6E4}" type="presOf" srcId="{89145AB9-CFAF-43B7-A2E2-F66CAE02C4B2}" destId="{2A8F4B50-4DA3-4547-B192-75C303DFCF6C}" srcOrd="0" destOrd="0" presId="urn:microsoft.com/office/officeart/2005/8/layout/arrow1"/>
    <dgm:cxn modelId="{1195F900-7E3F-41E8-A925-78E24F626948}" srcId="{89145AB9-CFAF-43B7-A2E2-F66CAE02C4B2}" destId="{C0A5C1CA-62C8-40CD-BD67-DC1987BC3B7A}" srcOrd="0" destOrd="0" parTransId="{810E38E5-974B-4ED7-B23A-1F22F41E7E4A}" sibTransId="{79AFB84F-2646-43BD-B74F-B2211A30F654}"/>
    <dgm:cxn modelId="{9939F477-381D-4893-8EC2-A273EB4E4599}" type="presOf" srcId="{0EA57608-E62F-4691-9971-F964DEEFF359}" destId="{62B95B73-14EC-4AD6-8AC6-95D7C5E1A3FC}" srcOrd="0" destOrd="0" presId="urn:microsoft.com/office/officeart/2005/8/layout/arrow1"/>
    <dgm:cxn modelId="{FE07BC8C-8448-4634-93A2-963EDB88B992}" srcId="{89145AB9-CFAF-43B7-A2E2-F66CAE02C4B2}" destId="{0EA57608-E62F-4691-9971-F964DEEFF359}" srcOrd="1" destOrd="0" parTransId="{44C59D94-F71A-4EBB-9863-CD3171FE238A}" sibTransId="{02AEF5A0-89BF-40DE-A312-FE7B3D83A3FB}"/>
    <dgm:cxn modelId="{F7A3E7FB-31E3-4875-94B7-689E4E733C32}" type="presOf" srcId="{C0A5C1CA-62C8-40CD-BD67-DC1987BC3B7A}" destId="{59A8D3EC-A9CC-48F6-8BAD-3AB4EFD9AC10}" srcOrd="0" destOrd="0" presId="urn:microsoft.com/office/officeart/2005/8/layout/arrow1"/>
    <dgm:cxn modelId="{4315CB3E-0EEC-4C90-B349-219F1339EA30}" type="presParOf" srcId="{2A8F4B50-4DA3-4547-B192-75C303DFCF6C}" destId="{59A8D3EC-A9CC-48F6-8BAD-3AB4EFD9AC10}" srcOrd="0" destOrd="0" presId="urn:microsoft.com/office/officeart/2005/8/layout/arrow1"/>
    <dgm:cxn modelId="{DFA54B2B-0137-424A-82E2-7328F8DFD238}" type="presParOf" srcId="{2A8F4B50-4DA3-4547-B192-75C303DFCF6C}" destId="{62B95B73-14EC-4AD6-8AC6-95D7C5E1A3FC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8D3EC-A9CC-48F6-8BAD-3AB4EFD9AC10}">
      <dsp:nvSpPr>
        <dsp:cNvPr id="0" name=""/>
        <dsp:cNvSpPr/>
      </dsp:nvSpPr>
      <dsp:spPr>
        <a:xfrm rot="16200000">
          <a:off x="341" y="77974"/>
          <a:ext cx="3908051" cy="3908051"/>
        </a:xfrm>
        <a:prstGeom prst="upArrow">
          <a:avLst>
            <a:gd name="adj1" fmla="val 50000"/>
            <a:gd name="adj2" fmla="val 35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PEMBANGUNAN</a:t>
          </a:r>
          <a:endParaRPr lang="en-US" sz="3200" kern="1200" dirty="0"/>
        </a:p>
      </dsp:txBody>
      <dsp:txXfrm rot="5400000">
        <a:off x="684251" y="1054987"/>
        <a:ext cx="3224142" cy="1954025"/>
      </dsp:txXfrm>
    </dsp:sp>
    <dsp:sp modelId="{62B95B73-14EC-4AD6-8AC6-95D7C5E1A3FC}">
      <dsp:nvSpPr>
        <dsp:cNvPr id="0" name=""/>
        <dsp:cNvSpPr/>
      </dsp:nvSpPr>
      <dsp:spPr>
        <a:xfrm rot="5400000">
          <a:off x="4300519" y="77974"/>
          <a:ext cx="3908051" cy="3908051"/>
        </a:xfrm>
        <a:prstGeom prst="upArrow">
          <a:avLst>
            <a:gd name="adj1" fmla="val 50000"/>
            <a:gd name="adj2" fmla="val 35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NILAI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KEARIFAN LOKAL</a:t>
          </a:r>
          <a:endParaRPr lang="en-US" sz="3200" kern="1200" dirty="0"/>
        </a:p>
      </dsp:txBody>
      <dsp:txXfrm rot="-5400000">
        <a:off x="4300520" y="1054987"/>
        <a:ext cx="3224142" cy="19540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4203DC0C-8FA1-40A7-8077-6110CC65010D}" type="datetimeFigureOut">
              <a:rPr lang="en-US" smtClean="0"/>
              <a:t>06-Aug-17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A0CE6B4B-0967-4A0A-BC4C-95DDD70E6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402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4B86B33B-0106-4A72-867B-6DE76F30CC0C}" type="datetimeFigureOut">
              <a:rPr lang="en-US" smtClean="0"/>
              <a:pPr/>
              <a:t>06-Aug-17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4ABA234E-EEEB-4D14-9FE3-53F8CB9D11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9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7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66" algn="l" defTabSz="9137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770" algn="l" defTabSz="9137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648" algn="l" defTabSz="9137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539" algn="l" defTabSz="9137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404" algn="l" defTabSz="9137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270" algn="l" defTabSz="9137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160" algn="l" defTabSz="9137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039" algn="l" defTabSz="9137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023092" y="8917422"/>
            <a:ext cx="3077739" cy="46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65610" indent="-294465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77862" indent="-235572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49006" indent="-235572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120151" indent="-235572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91295" indent="-235572" defTabSz="47114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3062440" indent="-235572" defTabSz="47114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533585" indent="-235572" defTabSz="47114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4004729" indent="-235572" defTabSz="47114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fld id="{59FF0C3E-3B2C-43CA-AD9B-CE6C3AC3DF03}" type="slidenum">
              <a:rPr lang="en-US">
                <a:ea typeface="MS PGothic" pitchFamily="34" charset="-128"/>
              </a:rPr>
              <a:pPr/>
              <a:t>22</a:t>
            </a:fld>
            <a:endParaRPr lang="en-US">
              <a:ea typeface="MS PGothic" pitchFamily="34" charset="-128"/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704850"/>
            <a:ext cx="6257925" cy="3519488"/>
          </a:xfrm>
        </p:spPr>
      </p:sp>
      <p:sp>
        <p:nvSpPr>
          <p:cNvPr id="200708" name="Rectangle 3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d-ID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074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7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1EAC-5F43-4B49-A09A-326A48C6EBAD}" type="datetimeFigureOut">
              <a:rPr lang="en-US" smtClean="0"/>
              <a:pPr/>
              <a:t>06-Aug-17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1592B-A85E-476F-9F8A-F4B07E93A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5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1EAC-5F43-4B49-A09A-326A48C6EBAD}" type="datetimeFigureOut">
              <a:rPr lang="en-US" smtClean="0"/>
              <a:pPr/>
              <a:t>06-Aug-17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1592B-A85E-476F-9F8A-F4B07E93A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18256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6EBA9-AA8D-456E-98A8-E189A9F21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AD67-BB9A-46A7-B911-C99F9E9351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99693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6EBA9-AA8D-456E-98A8-E189A9F21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AD67-BB9A-46A7-B911-C99F9E9351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67174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7"/>
            <a:ext cx="7772400" cy="1102519"/>
          </a:xfrm>
          <a:prstGeom prst="rect">
            <a:avLst/>
          </a:prstGeom>
        </p:spPr>
        <p:txBody>
          <a:bodyPr lIns="91412" tIns="45706" rIns="91412" bIns="4570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12" tIns="45706" rIns="91412" bIns="45706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B8B0EAE-9418-40ED-809C-51FCC1A101D6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7" name="Picture 27" descr="간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8" descr="간지-4"/>
          <p:cNvPicPr>
            <a:picLocks noChangeAspect="1" noChangeArrowheads="1"/>
          </p:cNvPicPr>
          <p:nvPr/>
        </p:nvPicPr>
        <p:blipFill>
          <a:blip r:embed="rId3" cstate="print"/>
          <a:srcRect t="24629" b="17778"/>
          <a:stretch>
            <a:fillRect/>
          </a:stretch>
        </p:blipFill>
        <p:spPr bwMode="auto">
          <a:xfrm>
            <a:off x="0" y="1200188"/>
            <a:ext cx="9144000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9" descr="간지2그림"/>
          <p:cNvPicPr>
            <a:picLocks noChangeAspect="1" noChangeArrowheads="1"/>
          </p:cNvPicPr>
          <p:nvPr/>
        </p:nvPicPr>
        <p:blipFill>
          <a:blip r:embed="rId4" cstate="print"/>
          <a:srcRect r="50139" b="57037"/>
          <a:stretch>
            <a:fillRect/>
          </a:stretch>
        </p:blipFill>
        <p:spPr bwMode="auto">
          <a:xfrm>
            <a:off x="1" y="0"/>
            <a:ext cx="45593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reeform 23"/>
          <p:cNvSpPr>
            <a:spLocks/>
          </p:cNvSpPr>
          <p:nvPr/>
        </p:nvSpPr>
        <p:spPr bwMode="auto">
          <a:xfrm flipV="1">
            <a:off x="3492500" y="3572"/>
            <a:ext cx="4895850" cy="515183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320"/>
              </a:cxn>
              <a:cxn ang="0">
                <a:pos x="3072" y="4320"/>
              </a:cxn>
              <a:cxn ang="0">
                <a:pos x="2544" y="4032"/>
              </a:cxn>
              <a:cxn ang="0">
                <a:pos x="2112" y="3696"/>
              </a:cxn>
              <a:cxn ang="0">
                <a:pos x="1776" y="3312"/>
              </a:cxn>
              <a:cxn ang="0">
                <a:pos x="1536" y="3024"/>
              </a:cxn>
              <a:cxn ang="0">
                <a:pos x="1392" y="2784"/>
              </a:cxn>
              <a:cxn ang="0">
                <a:pos x="1152" y="2304"/>
              </a:cxn>
              <a:cxn ang="0">
                <a:pos x="1008" y="1968"/>
              </a:cxn>
              <a:cxn ang="0">
                <a:pos x="912" y="1680"/>
              </a:cxn>
              <a:cxn ang="0">
                <a:pos x="816" y="1344"/>
              </a:cxn>
              <a:cxn ang="0">
                <a:pos x="768" y="1056"/>
              </a:cxn>
              <a:cxn ang="0">
                <a:pos x="720" y="768"/>
              </a:cxn>
              <a:cxn ang="0">
                <a:pos x="672" y="432"/>
              </a:cxn>
              <a:cxn ang="0">
                <a:pos x="672" y="0"/>
              </a:cxn>
              <a:cxn ang="0">
                <a:pos x="0" y="0"/>
              </a:cxn>
            </a:cxnLst>
            <a:rect l="0" t="0" r="r" b="b"/>
            <a:pathLst>
              <a:path w="3072" h="4320">
                <a:moveTo>
                  <a:pt x="0" y="0"/>
                </a:moveTo>
                <a:lnTo>
                  <a:pt x="0" y="4320"/>
                </a:lnTo>
                <a:lnTo>
                  <a:pt x="3072" y="4320"/>
                </a:lnTo>
                <a:lnTo>
                  <a:pt x="2544" y="4032"/>
                </a:lnTo>
                <a:lnTo>
                  <a:pt x="2112" y="3696"/>
                </a:lnTo>
                <a:lnTo>
                  <a:pt x="1776" y="3312"/>
                </a:lnTo>
                <a:lnTo>
                  <a:pt x="1536" y="3024"/>
                </a:lnTo>
                <a:lnTo>
                  <a:pt x="1392" y="2784"/>
                </a:lnTo>
                <a:lnTo>
                  <a:pt x="1152" y="2304"/>
                </a:lnTo>
                <a:lnTo>
                  <a:pt x="1008" y="1968"/>
                </a:lnTo>
                <a:lnTo>
                  <a:pt x="912" y="1680"/>
                </a:lnTo>
                <a:lnTo>
                  <a:pt x="816" y="1344"/>
                </a:lnTo>
                <a:lnTo>
                  <a:pt x="768" y="1056"/>
                </a:lnTo>
                <a:lnTo>
                  <a:pt x="720" y="768"/>
                </a:lnTo>
                <a:lnTo>
                  <a:pt x="672" y="432"/>
                </a:lnTo>
                <a:lnTo>
                  <a:pt x="672" y="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lIns="91412" tIns="45706" rIns="91412" bIns="45706"/>
          <a:lstStyle/>
          <a:p>
            <a:pPr defTabSz="914085" eaLnBrk="0" hangingPunct="0"/>
            <a:endParaRPr lang="en-US">
              <a:solidFill>
                <a:prstClr val="black"/>
              </a:solidFill>
            </a:endParaRPr>
          </a:p>
        </p:txBody>
      </p:sp>
      <p:pic>
        <p:nvPicPr>
          <p:cNvPr id="11" name="Picture 3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783" b="1738"/>
          <a:stretch>
            <a:fillRect/>
          </a:stretch>
        </p:blipFill>
        <p:spPr bwMode="auto">
          <a:xfrm>
            <a:off x="4114800" y="0"/>
            <a:ext cx="997752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spimnas.psd.jpg"/>
          <p:cNvPicPr>
            <a:picLocks noChangeAspect="1"/>
          </p:cNvPicPr>
          <p:nvPr/>
        </p:nvPicPr>
        <p:blipFill>
          <a:blip r:embed="rId6" cstate="print"/>
          <a:srcRect t="41102"/>
          <a:stretch>
            <a:fillRect/>
          </a:stretch>
        </p:blipFill>
        <p:spPr>
          <a:xfrm>
            <a:off x="2514601" y="3796149"/>
            <a:ext cx="4025900" cy="134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628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754ED0C-6DD6-4573-AA16-6D8C2CC00FF4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36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lIns="91412" tIns="45706" rIns="91412" bIns="45706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lIns="91412" tIns="45706" rIns="91412" bIns="45706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F798D92-9200-465A-83B9-C30F459922E1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52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12" tIns="45706" rIns="91412" bIns="4570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 lIns="91412" tIns="45706" rIns="91412" bIns="45706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 lIns="91412" tIns="45706" rIns="91412" bIns="45706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F353408-03B1-46A9-86E9-7EAF394DE58F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5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12" tIns="45706" rIns="91412" bIns="45706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lIns="91412" tIns="45706" rIns="91412" bIns="45706" anchor="b"/>
          <a:lstStyle>
            <a:lvl1pPr marL="0" indent="0">
              <a:buNone/>
              <a:defRPr sz="2400" b="1"/>
            </a:lvl1pPr>
            <a:lvl2pPr marL="457034" indent="0">
              <a:buNone/>
              <a:defRPr sz="2000" b="1"/>
            </a:lvl2pPr>
            <a:lvl3pPr marL="914085" indent="0">
              <a:buNone/>
              <a:defRPr sz="1800" b="1"/>
            </a:lvl3pPr>
            <a:lvl4pPr marL="1371124" indent="0">
              <a:buNone/>
              <a:defRPr sz="1600" b="1"/>
            </a:lvl4pPr>
            <a:lvl5pPr marL="1828169" indent="0">
              <a:buNone/>
              <a:defRPr sz="1600" b="1"/>
            </a:lvl5pPr>
            <a:lvl6pPr marL="2285202" indent="0">
              <a:buNone/>
              <a:defRPr sz="1600" b="1"/>
            </a:lvl6pPr>
            <a:lvl7pPr marL="274223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 lIns="91412" tIns="45706" rIns="91412" bIns="45706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151335"/>
            <a:ext cx="4041775" cy="479822"/>
          </a:xfrm>
          <a:prstGeom prst="rect">
            <a:avLst/>
          </a:prstGeom>
        </p:spPr>
        <p:txBody>
          <a:bodyPr lIns="91412" tIns="45706" rIns="91412" bIns="45706" anchor="b"/>
          <a:lstStyle>
            <a:lvl1pPr marL="0" indent="0">
              <a:buNone/>
              <a:defRPr sz="2400" b="1"/>
            </a:lvl1pPr>
            <a:lvl2pPr marL="457034" indent="0">
              <a:buNone/>
              <a:defRPr sz="2000" b="1"/>
            </a:lvl2pPr>
            <a:lvl3pPr marL="914085" indent="0">
              <a:buNone/>
              <a:defRPr sz="1800" b="1"/>
            </a:lvl3pPr>
            <a:lvl4pPr marL="1371124" indent="0">
              <a:buNone/>
              <a:defRPr sz="1600" b="1"/>
            </a:lvl4pPr>
            <a:lvl5pPr marL="1828169" indent="0">
              <a:buNone/>
              <a:defRPr sz="1600" b="1"/>
            </a:lvl5pPr>
            <a:lvl6pPr marL="2285202" indent="0">
              <a:buNone/>
              <a:defRPr sz="1600" b="1"/>
            </a:lvl6pPr>
            <a:lvl7pPr marL="274223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  <a:prstGeom prst="rect">
            <a:avLst/>
          </a:prstGeom>
        </p:spPr>
        <p:txBody>
          <a:bodyPr lIns="91412" tIns="45706" rIns="91412" bIns="45706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56CB1D-75EB-499C-B0E3-80756521C3E1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62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12" tIns="45706" rIns="91412" bIns="4570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ED836F8-D8A5-4CA6-840D-F447497B7F55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10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EC58618-6119-48B1-B46F-DA689FDA8DCD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57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  <a:prstGeom prst="rect">
            <a:avLst/>
          </a:prstGeom>
        </p:spPr>
        <p:txBody>
          <a:bodyPr lIns="91412" tIns="45706" rIns="91412" bIns="45706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6"/>
            <a:ext cx="5111750" cy="4389835"/>
          </a:xfrm>
          <a:prstGeom prst="rect">
            <a:avLst/>
          </a:prstGeom>
        </p:spPr>
        <p:txBody>
          <a:bodyPr lIns="91412" tIns="45706" rIns="91412" bIns="45706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  <a:prstGeom prst="rect">
            <a:avLst/>
          </a:prstGeom>
        </p:spPr>
        <p:txBody>
          <a:bodyPr lIns="91412" tIns="45706" rIns="91412" bIns="45706"/>
          <a:lstStyle>
            <a:lvl1pPr marL="0" indent="0">
              <a:buNone/>
              <a:defRPr sz="1400"/>
            </a:lvl1pPr>
            <a:lvl2pPr marL="457034" indent="0">
              <a:buNone/>
              <a:defRPr sz="1200"/>
            </a:lvl2pPr>
            <a:lvl3pPr marL="914085" indent="0">
              <a:buNone/>
              <a:defRPr sz="1000"/>
            </a:lvl3pPr>
            <a:lvl4pPr marL="1371124" indent="0">
              <a:buNone/>
              <a:defRPr sz="900"/>
            </a:lvl4pPr>
            <a:lvl5pPr marL="1828169" indent="0">
              <a:buNone/>
              <a:defRPr sz="900"/>
            </a:lvl5pPr>
            <a:lvl6pPr marL="2285202" indent="0">
              <a:buNone/>
              <a:defRPr sz="900"/>
            </a:lvl6pPr>
            <a:lvl7pPr marL="2742236" indent="0">
              <a:buNone/>
              <a:defRPr sz="900"/>
            </a:lvl7pPr>
            <a:lvl8pPr marL="3199280" indent="0">
              <a:buNone/>
              <a:defRPr sz="900"/>
            </a:lvl8pPr>
            <a:lvl9pPr marL="36563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91511E-6F31-46FB-9384-68B8C5979CD5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27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1EAC-5F43-4B49-A09A-326A48C6EBAD}" type="datetimeFigureOut">
              <a:rPr lang="en-US" smtClean="0"/>
              <a:pPr/>
              <a:t>06-Aug-17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1592B-A85E-476F-9F8A-F4B07E93A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64942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lIns="91412" tIns="45706" rIns="91412" bIns="45706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lIns="91412" tIns="45706" rIns="91412" bIns="45706"/>
          <a:lstStyle>
            <a:lvl1pPr marL="0" indent="0">
              <a:buNone/>
              <a:defRPr sz="3200"/>
            </a:lvl1pPr>
            <a:lvl2pPr marL="457034" indent="0">
              <a:buNone/>
              <a:defRPr sz="2800"/>
            </a:lvl2pPr>
            <a:lvl3pPr marL="914085" indent="0">
              <a:buNone/>
              <a:defRPr sz="2400"/>
            </a:lvl3pPr>
            <a:lvl4pPr marL="1371124" indent="0">
              <a:buNone/>
              <a:defRPr sz="2000"/>
            </a:lvl4pPr>
            <a:lvl5pPr marL="1828169" indent="0">
              <a:buNone/>
              <a:defRPr sz="2000"/>
            </a:lvl5pPr>
            <a:lvl6pPr marL="2285202" indent="0">
              <a:buNone/>
              <a:defRPr sz="2000"/>
            </a:lvl6pPr>
            <a:lvl7pPr marL="2742236" indent="0">
              <a:buNone/>
              <a:defRPr sz="2000"/>
            </a:lvl7pPr>
            <a:lvl8pPr marL="3199280" indent="0">
              <a:buNone/>
              <a:defRPr sz="2000"/>
            </a:lvl8pPr>
            <a:lvl9pPr marL="365632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41"/>
            <a:ext cx="5486400" cy="603647"/>
          </a:xfrm>
          <a:prstGeom prst="rect">
            <a:avLst/>
          </a:prstGeom>
        </p:spPr>
        <p:txBody>
          <a:bodyPr lIns="91412" tIns="45706" rIns="91412" bIns="45706"/>
          <a:lstStyle>
            <a:lvl1pPr marL="0" indent="0">
              <a:buNone/>
              <a:defRPr sz="1400"/>
            </a:lvl1pPr>
            <a:lvl2pPr marL="457034" indent="0">
              <a:buNone/>
              <a:defRPr sz="1200"/>
            </a:lvl2pPr>
            <a:lvl3pPr marL="914085" indent="0">
              <a:buNone/>
              <a:defRPr sz="1000"/>
            </a:lvl3pPr>
            <a:lvl4pPr marL="1371124" indent="0">
              <a:buNone/>
              <a:defRPr sz="900"/>
            </a:lvl4pPr>
            <a:lvl5pPr marL="1828169" indent="0">
              <a:buNone/>
              <a:defRPr sz="900"/>
            </a:lvl5pPr>
            <a:lvl6pPr marL="2285202" indent="0">
              <a:buNone/>
              <a:defRPr sz="900"/>
            </a:lvl6pPr>
            <a:lvl7pPr marL="2742236" indent="0">
              <a:buNone/>
              <a:defRPr sz="900"/>
            </a:lvl7pPr>
            <a:lvl8pPr marL="3199280" indent="0">
              <a:buNone/>
              <a:defRPr sz="900"/>
            </a:lvl8pPr>
            <a:lvl9pPr marL="36563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6FFCA32-071A-4261-8E87-90E498B83D06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91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12" tIns="45706" rIns="91412" bIns="4570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 lIns="91412" tIns="45706" rIns="91412" bIns="4570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9545A56-BB15-407D-B300-C78C1CBE9D87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89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  <a:prstGeom prst="rect">
            <a:avLst/>
          </a:prstGeom>
        </p:spPr>
        <p:txBody>
          <a:bodyPr vert="eaVert" lIns="91412" tIns="45706" rIns="91412" bIns="4570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  <a:prstGeom prst="rect">
            <a:avLst/>
          </a:prstGeom>
        </p:spPr>
        <p:txBody>
          <a:bodyPr vert="eaVert" lIns="91412" tIns="45706" rIns="91412" bIns="4570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DA3D497-FA5C-48FA-8779-0595C0A50D9A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8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10766"/>
            <a:ext cx="7924800" cy="857250"/>
          </a:xfrm>
          <a:prstGeom prst="rect">
            <a:avLst/>
          </a:prstGeom>
        </p:spPr>
        <p:txBody>
          <a:bodyPr lIns="91412" tIns="45706" rIns="91412" bIns="4570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838227" y="1771651"/>
            <a:ext cx="7693025" cy="2793206"/>
          </a:xfrm>
          <a:prstGeom prst="rect">
            <a:avLst/>
          </a:prstGeom>
        </p:spPr>
        <p:txBody>
          <a:bodyPr lIns="91412" tIns="45706" rIns="91412" bIns="45706" rtlCol="0">
            <a:normAutofit/>
          </a:bodyPr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4ED0C-6DD6-4573-AA16-6D8C2CC00FF4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75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hf sldNum="0" hd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12" tIns="45706" rIns="91412" bIns="4570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 lIns="91412" tIns="45706" rIns="91412" bIns="4570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 lIns="91412" tIns="45706" rIns="91412" bIns="4570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688683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4686301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309FF-0605-4E27-924E-D46BFEAF8EBC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4686301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07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hf sldNum="0" hd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a1"/>
          <p:cNvSpPr>
            <a:spLocks noChangeArrowheads="1"/>
          </p:cNvSpPr>
          <p:nvPr/>
        </p:nvSpPr>
        <p:spPr bwMode="gray">
          <a:xfrm>
            <a:off x="2286000" y="0"/>
            <a:ext cx="2286000" cy="23431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 anchor="ctr"/>
          <a:lstStyle/>
          <a:p>
            <a:pPr defTabSz="914085">
              <a:defRPr/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gray">
          <a:xfrm>
            <a:off x="0" y="0"/>
            <a:ext cx="2209800" cy="23431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2" tIns="45706" rIns="91412" bIns="45706" anchor="ctr"/>
          <a:lstStyle/>
          <a:p>
            <a:pPr defTabSz="914085">
              <a:defRPr/>
            </a:pPr>
            <a:endParaRPr lang="id-ID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gray">
          <a:xfrm>
            <a:off x="4673624" y="1"/>
            <a:ext cx="2143125" cy="2357438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2" tIns="45706" rIns="91412" bIns="45706" anchor="ctr"/>
          <a:lstStyle/>
          <a:p>
            <a:pPr defTabSz="914085">
              <a:defRPr/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6" name="Rectangle 5" descr="a2"/>
          <p:cNvSpPr>
            <a:spLocks noChangeArrowheads="1"/>
          </p:cNvSpPr>
          <p:nvPr/>
        </p:nvSpPr>
        <p:spPr bwMode="gray">
          <a:xfrm>
            <a:off x="6934200" y="0"/>
            <a:ext cx="2209800" cy="23431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 anchor="ctr"/>
          <a:lstStyle/>
          <a:p>
            <a:pPr defTabSz="914085">
              <a:defRPr/>
            </a:pPr>
            <a:endParaRPr lang="id-ID">
              <a:solidFill>
                <a:prstClr val="black"/>
              </a:solidFill>
            </a:endParaRPr>
          </a:p>
        </p:txBody>
      </p:sp>
      <p:pic>
        <p:nvPicPr>
          <p:cNvPr id="7" name="Picture 27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286000" cy="233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8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79" y="1"/>
            <a:ext cx="2357437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garuda1"/>
          <p:cNvPicPr>
            <a:picLocks noChangeAspect="1" noChangeArrowheads="1"/>
          </p:cNvPicPr>
          <p:nvPr userDrawn="1"/>
        </p:nvPicPr>
        <p:blipFill>
          <a:blip r:embed="rId6"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846535"/>
            <a:ext cx="1398588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 userDrawn="1"/>
        </p:nvSpPr>
        <p:spPr>
          <a:xfrm>
            <a:off x="193582" y="1939567"/>
            <a:ext cx="1870264" cy="461637"/>
          </a:xfrm>
          <a:prstGeom prst="rect">
            <a:avLst/>
          </a:prstGeom>
          <a:noFill/>
        </p:spPr>
        <p:txBody>
          <a:bodyPr wrap="none" lIns="91412" tIns="45706" rIns="91412" bIns="45706">
            <a:spAutoFit/>
          </a:bodyPr>
          <a:lstStyle/>
          <a:p>
            <a:pPr algn="ctr" defTabSz="914085">
              <a:defRPr/>
            </a:pPr>
            <a:r>
              <a:rPr lang="id-ID" sz="1200" dirty="0">
                <a:solidFill>
                  <a:srgbClr val="000000"/>
                </a:solidFill>
              </a:rPr>
              <a:t>Kementerian Dalam Negeri</a:t>
            </a:r>
          </a:p>
          <a:p>
            <a:pPr algn="ctr" defTabSz="914085">
              <a:defRPr/>
            </a:pPr>
            <a:r>
              <a:rPr lang="id-ID" sz="1200" dirty="0">
                <a:solidFill>
                  <a:srgbClr val="000000"/>
                </a:solidFill>
              </a:rPr>
              <a:t> Republik Indonesia</a:t>
            </a:r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gray">
          <a:xfrm>
            <a:off x="0" y="2303860"/>
            <a:ext cx="9144000" cy="10715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2" tIns="45706" rIns="91412" bIns="45706" anchor="ctr"/>
          <a:lstStyle/>
          <a:p>
            <a:pPr defTabSz="914085">
              <a:defRPr/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12" name="Rectangle 21"/>
          <p:cNvSpPr>
            <a:spLocks noChangeArrowheads="1"/>
          </p:cNvSpPr>
          <p:nvPr/>
        </p:nvSpPr>
        <p:spPr bwMode="gray">
          <a:xfrm>
            <a:off x="1285884" y="2345569"/>
            <a:ext cx="7858125" cy="16728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2" tIns="45706" rIns="91412" bIns="45706" anchor="ctr"/>
          <a:lstStyle/>
          <a:p>
            <a:pPr defTabSz="914085">
              <a:defRPr/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2286001" y="2914650"/>
            <a:ext cx="6719888" cy="285750"/>
          </a:xfrm>
          <a:prstGeom prst="rect">
            <a:avLst/>
          </a:prstGeom>
        </p:spPr>
        <p:txBody>
          <a:bodyPr lIns="91412" tIns="45706" rIns="91412" bIns="45706"/>
          <a:lstStyle>
            <a:lvl1pPr marL="0" indent="0">
              <a:buFont typeface="Wingdings" pitchFamily="2" charset="2"/>
              <a:buNone/>
              <a:defRPr sz="2000">
                <a:latin typeface="Verdana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3" name="Rectangle 4"/>
          <p:cNvSpPr>
            <a:spLocks noGrp="1" noChangeArrowheads="1"/>
          </p:cNvSpPr>
          <p:nvPr>
            <p:ph type="dt" sz="half" idx="10"/>
          </p:nvPr>
        </p:nvSpPr>
        <p:spPr bwMode="gray">
          <a:xfrm>
            <a:off x="457200" y="4913748"/>
            <a:ext cx="2133600" cy="127397"/>
          </a:xfrm>
        </p:spPr>
        <p:txBody>
          <a:bodyPr/>
          <a:lstStyle>
            <a:lvl1pPr>
              <a:defRPr>
                <a:effectLst/>
                <a:latin typeface="Arial" charset="0"/>
              </a:defRPr>
            </a:lvl1pPr>
          </a:lstStyle>
          <a:p>
            <a:fld id="{5A83E50A-068F-8945-92EC-CB138A44E743}" type="datetime1">
              <a:rPr lang="en-US">
                <a:solidFill>
                  <a:prstClr val="black"/>
                </a:solidFill>
              </a:rPr>
              <a:pPr/>
              <a:t>06-Aug-17</a:t>
            </a:fld>
            <a:r>
              <a:rPr lang="en-US">
                <a:solidFill>
                  <a:prstClr val="black"/>
                </a:solidFill>
              </a:rPr>
              <a:t>www.themegallery.com</a:t>
            </a:r>
          </a:p>
        </p:txBody>
      </p:sp>
      <p:sp>
        <p:nvSpPr>
          <p:cNvPr id="14" name="Rectangle 5"/>
          <p:cNvSpPr>
            <a:spLocks noGrp="1" noChangeArrowheads="1"/>
          </p:cNvSpPr>
          <p:nvPr>
            <p:ph type="ftr" sz="quarter" idx="11"/>
          </p:nvPr>
        </p:nvSpPr>
        <p:spPr bwMode="gray">
          <a:xfrm>
            <a:off x="3124200" y="4914901"/>
            <a:ext cx="2895600" cy="126206"/>
          </a:xfrm>
        </p:spPr>
        <p:txBody>
          <a:bodyPr/>
          <a:lstStyle>
            <a:lvl1pPr algn="ctr">
              <a:defRPr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6"/>
          <p:cNvSpPr>
            <a:spLocks noGrp="1" noChangeArrowheads="1"/>
          </p:cNvSpPr>
          <p:nvPr>
            <p:ph type="sldNum" sz="quarter" idx="12"/>
          </p:nvPr>
        </p:nvSpPr>
        <p:spPr bwMode="gray">
          <a:xfrm>
            <a:off x="6553200" y="4914901"/>
            <a:ext cx="2133600" cy="126206"/>
          </a:xfrm>
        </p:spPr>
        <p:txBody>
          <a:bodyPr/>
          <a:lstStyle>
            <a:lvl1pPr algn="r">
              <a:defRPr>
                <a:effectLst/>
                <a:latin typeface="Arial" charset="0"/>
              </a:defRPr>
            </a:lvl1pPr>
          </a:lstStyle>
          <a:p>
            <a:fld id="{478F2C88-829C-2441-83A9-05C53A06A77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353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96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05" indent="0" algn="ctr">
              <a:buNone/>
              <a:defRPr sz="1500"/>
            </a:lvl2pPr>
            <a:lvl3pPr marL="685239" indent="0" algn="ctr">
              <a:buNone/>
              <a:defRPr sz="1425"/>
            </a:lvl3pPr>
            <a:lvl4pPr marL="1027859" indent="0" algn="ctr">
              <a:buNone/>
              <a:defRPr sz="1200"/>
            </a:lvl4pPr>
            <a:lvl5pPr marL="1370478" indent="0" algn="ctr">
              <a:buNone/>
              <a:defRPr sz="1200"/>
            </a:lvl5pPr>
            <a:lvl6pPr marL="1713113" indent="0" algn="ctr">
              <a:buNone/>
              <a:defRPr sz="1200"/>
            </a:lvl6pPr>
            <a:lvl7pPr marL="2055716" indent="0" algn="ctr">
              <a:buNone/>
              <a:defRPr sz="1200"/>
            </a:lvl7pPr>
            <a:lvl8pPr marL="2398320" indent="0" algn="ctr">
              <a:buNone/>
              <a:defRPr sz="1200"/>
            </a:lvl8pPr>
            <a:lvl9pPr marL="2740925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E2741-0C53-471E-997C-8C851E2909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A437C-F370-4F98-8EA1-E55160FF8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80878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E2741-0C53-471E-997C-8C851E2909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A437C-F370-4F98-8EA1-E55160FF8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89912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4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6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0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239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278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4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11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7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9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E2741-0C53-471E-997C-8C851E2909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A437C-F370-4F98-8EA1-E55160FF8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40950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E2741-0C53-471E-997C-8C851E2909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A437C-F370-4F98-8EA1-E55160FF8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329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1352554"/>
            <a:ext cx="7086600" cy="1368822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724151"/>
            <a:ext cx="7086600" cy="514350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713" indent="0" algn="ctr">
              <a:buNone/>
              <a:defRPr sz="1500"/>
            </a:lvl2pPr>
            <a:lvl3pPr marL="685443" indent="0" algn="ctr">
              <a:buNone/>
              <a:defRPr sz="1400"/>
            </a:lvl3pPr>
            <a:lvl4pPr marL="1028165" indent="0" algn="ctr">
              <a:buNone/>
              <a:defRPr sz="1200"/>
            </a:lvl4pPr>
            <a:lvl5pPr marL="1370886" indent="0" algn="ctr">
              <a:buNone/>
              <a:defRPr sz="1200"/>
            </a:lvl5pPr>
            <a:lvl6pPr marL="1713617" indent="0" algn="ctr">
              <a:buNone/>
              <a:defRPr sz="1200"/>
            </a:lvl6pPr>
            <a:lvl7pPr marL="2056328" indent="0" algn="ctr">
              <a:buNone/>
              <a:defRPr sz="1200"/>
            </a:lvl7pPr>
            <a:lvl8pPr marL="2399040" indent="0" algn="ctr">
              <a:buNone/>
              <a:defRPr sz="1200"/>
            </a:lvl8pPr>
            <a:lvl9pPr marL="2741753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1" y="3235747"/>
            <a:ext cx="2183130" cy="280982"/>
          </a:xfrm>
        </p:spPr>
        <p:txBody>
          <a:bodyPr/>
          <a:lstStyle/>
          <a:p>
            <a:fld id="{F7AFFB9B-9FB8-469E-96F9-4D32314110B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06-Aug-17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8700" y="3242886"/>
            <a:ext cx="4800600" cy="273844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073151"/>
            <a:ext cx="2057400" cy="273844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677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05" indent="0">
              <a:buNone/>
              <a:defRPr sz="1500" b="1"/>
            </a:lvl2pPr>
            <a:lvl3pPr marL="685239" indent="0">
              <a:buNone/>
              <a:defRPr sz="1425" b="1"/>
            </a:lvl3pPr>
            <a:lvl4pPr marL="1027859" indent="0">
              <a:buNone/>
              <a:defRPr sz="1200" b="1"/>
            </a:lvl4pPr>
            <a:lvl5pPr marL="1370478" indent="0">
              <a:buNone/>
              <a:defRPr sz="1200" b="1"/>
            </a:lvl5pPr>
            <a:lvl6pPr marL="1713113" indent="0">
              <a:buNone/>
              <a:defRPr sz="1200" b="1"/>
            </a:lvl6pPr>
            <a:lvl7pPr marL="2055716" indent="0">
              <a:buNone/>
              <a:defRPr sz="1200" b="1"/>
            </a:lvl7pPr>
            <a:lvl8pPr marL="2398320" indent="0">
              <a:buNone/>
              <a:defRPr sz="1200" b="1"/>
            </a:lvl8pPr>
            <a:lvl9pPr marL="2740925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05" indent="0">
              <a:buNone/>
              <a:defRPr sz="1500" b="1"/>
            </a:lvl2pPr>
            <a:lvl3pPr marL="685239" indent="0">
              <a:buNone/>
              <a:defRPr sz="1425" b="1"/>
            </a:lvl3pPr>
            <a:lvl4pPr marL="1027859" indent="0">
              <a:buNone/>
              <a:defRPr sz="1200" b="1"/>
            </a:lvl4pPr>
            <a:lvl5pPr marL="1370478" indent="0">
              <a:buNone/>
              <a:defRPr sz="1200" b="1"/>
            </a:lvl5pPr>
            <a:lvl6pPr marL="1713113" indent="0">
              <a:buNone/>
              <a:defRPr sz="1200" b="1"/>
            </a:lvl6pPr>
            <a:lvl7pPr marL="2055716" indent="0">
              <a:buNone/>
              <a:defRPr sz="1200" b="1"/>
            </a:lvl7pPr>
            <a:lvl8pPr marL="2398320" indent="0">
              <a:buNone/>
              <a:defRPr sz="1200" b="1"/>
            </a:lvl8pPr>
            <a:lvl9pPr marL="2740925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E2741-0C53-471E-997C-8C851E2909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A437C-F370-4F98-8EA1-E55160FF8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9183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E2741-0C53-471E-997C-8C851E2909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A437C-F370-4F98-8EA1-E55160FF8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69254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E2741-0C53-471E-997C-8C851E2909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A437C-F370-4F98-8EA1-E55160FF8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6257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05" indent="0">
              <a:buNone/>
              <a:defRPr sz="1125"/>
            </a:lvl2pPr>
            <a:lvl3pPr marL="685239" indent="0">
              <a:buNone/>
              <a:defRPr sz="900"/>
            </a:lvl3pPr>
            <a:lvl4pPr marL="1027859" indent="0">
              <a:buNone/>
              <a:defRPr sz="825"/>
            </a:lvl4pPr>
            <a:lvl5pPr marL="1370478" indent="0">
              <a:buNone/>
              <a:defRPr sz="825"/>
            </a:lvl5pPr>
            <a:lvl6pPr marL="1713113" indent="0">
              <a:buNone/>
              <a:defRPr sz="825"/>
            </a:lvl6pPr>
            <a:lvl7pPr marL="2055716" indent="0">
              <a:buNone/>
              <a:defRPr sz="825"/>
            </a:lvl7pPr>
            <a:lvl8pPr marL="2398320" indent="0">
              <a:buNone/>
              <a:defRPr sz="825"/>
            </a:lvl8pPr>
            <a:lvl9pPr marL="2740925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E2741-0C53-471E-997C-8C851E2909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A437C-F370-4F98-8EA1-E55160FF8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21154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6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605" indent="0">
              <a:buNone/>
              <a:defRPr sz="2100"/>
            </a:lvl2pPr>
            <a:lvl3pPr marL="685239" indent="0">
              <a:buNone/>
              <a:defRPr sz="1800"/>
            </a:lvl3pPr>
            <a:lvl4pPr marL="1027859" indent="0">
              <a:buNone/>
              <a:defRPr sz="1500"/>
            </a:lvl4pPr>
            <a:lvl5pPr marL="1370478" indent="0">
              <a:buNone/>
              <a:defRPr sz="1500"/>
            </a:lvl5pPr>
            <a:lvl6pPr marL="1713113" indent="0">
              <a:buNone/>
              <a:defRPr sz="1500"/>
            </a:lvl6pPr>
            <a:lvl7pPr marL="2055716" indent="0">
              <a:buNone/>
              <a:defRPr sz="1500"/>
            </a:lvl7pPr>
            <a:lvl8pPr marL="2398320" indent="0">
              <a:buNone/>
              <a:defRPr sz="1500"/>
            </a:lvl8pPr>
            <a:lvl9pPr marL="274092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05" indent="0">
              <a:buNone/>
              <a:defRPr sz="1125"/>
            </a:lvl2pPr>
            <a:lvl3pPr marL="685239" indent="0">
              <a:buNone/>
              <a:defRPr sz="900"/>
            </a:lvl3pPr>
            <a:lvl4pPr marL="1027859" indent="0">
              <a:buNone/>
              <a:defRPr sz="825"/>
            </a:lvl4pPr>
            <a:lvl5pPr marL="1370478" indent="0">
              <a:buNone/>
              <a:defRPr sz="825"/>
            </a:lvl5pPr>
            <a:lvl6pPr marL="1713113" indent="0">
              <a:buNone/>
              <a:defRPr sz="825"/>
            </a:lvl6pPr>
            <a:lvl7pPr marL="2055716" indent="0">
              <a:buNone/>
              <a:defRPr sz="825"/>
            </a:lvl7pPr>
            <a:lvl8pPr marL="2398320" indent="0">
              <a:buNone/>
              <a:defRPr sz="825"/>
            </a:lvl8pPr>
            <a:lvl9pPr marL="2740925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E2741-0C53-471E-997C-8C851E2909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A437C-F370-4F98-8EA1-E55160FF8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33837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E2741-0C53-471E-997C-8C851E2909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A437C-F370-4F98-8EA1-E55160FF8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54828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45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45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E2741-0C53-471E-997C-8C851E2909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A437C-F370-4F98-8EA1-E55160FF8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8118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6EBA9-AA8D-456E-98A8-E189A9F21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AD67-BB9A-46A7-B911-C99F9E9351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05525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6EBA9-AA8D-456E-98A8-E189A9F21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AD67-BB9A-46A7-B911-C99F9E9351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23752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6EBA9-AA8D-456E-98A8-E189A9F21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AD67-BB9A-46A7-B911-C99F9E9351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452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06-Aug-17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8757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6EBA9-AA8D-456E-98A8-E189A9F21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AD67-BB9A-46A7-B911-C99F9E9351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65723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6EBA9-AA8D-456E-98A8-E189A9F21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AD67-BB9A-46A7-B911-C99F9E9351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52316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6EBA9-AA8D-456E-98A8-E189A9F21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AD67-BB9A-46A7-B911-C99F9E9351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87143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6EBA9-AA8D-456E-98A8-E189A9F21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AD67-BB9A-46A7-B911-C99F9E9351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65342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6EBA9-AA8D-456E-98A8-E189A9F21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AD67-BB9A-46A7-B911-C99F9E9351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06256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6EBA9-AA8D-456E-98A8-E189A9F21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AD67-BB9A-46A7-B911-C99F9E9351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30839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6EBA9-AA8D-456E-98A8-E189A9F21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AD67-BB9A-46A7-B911-C99F9E9351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11171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6EBA9-AA8D-456E-98A8-E189A9F21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AD67-BB9A-46A7-B911-C99F9E9351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28039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8" y="1085850"/>
            <a:ext cx="6619244" cy="2497186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8" y="3583037"/>
            <a:ext cx="6619244" cy="646065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342857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fld id="{444A8239-756D-4B40-9995-306ECFABA1AD}" type="datetimeFigureOut">
              <a:rPr lang="id-ID"/>
              <a:pPr>
                <a:defRPr/>
              </a:pPr>
              <a:t>06/08/2017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342857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342857" hangingPunct="0">
              <a:defRPr>
                <a:latin typeface="Helvetica" charset="0"/>
              </a:defRPr>
            </a:lvl1pPr>
          </a:lstStyle>
          <a:p>
            <a:fld id="{71610E4F-DBF0-4CF2-9FF8-D0B656741B87}" type="slidenum">
              <a:rPr lang="id-ID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704819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342857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fld id="{B9F4B9B6-7B8F-43C7-98E1-4996E8184F83}" type="datetimeFigureOut">
              <a:rPr lang="id-ID"/>
              <a:pPr>
                <a:defRPr/>
              </a:pPr>
              <a:t>06/08/2017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342857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342857" hangingPunct="0">
              <a:defRPr>
                <a:latin typeface="Helvetica" charset="0"/>
              </a:defRPr>
            </a:lvl1pPr>
          </a:lstStyle>
          <a:p>
            <a:fld id="{A54E217D-09C3-45B4-8FB9-3338DBB74147}" type="slidenum">
              <a:rPr lang="id-ID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78262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89" y="565196"/>
            <a:ext cx="8115299" cy="2101451"/>
          </a:xfrm>
        </p:spPr>
        <p:txBody>
          <a:bodyPr anchor="b">
            <a:normAutofit/>
          </a:bodyPr>
          <a:lstStyle>
            <a:lvl1pPr algn="r"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350" y="2731294"/>
            <a:ext cx="7867650" cy="716756"/>
          </a:xfrm>
        </p:spPr>
        <p:txBody>
          <a:bodyPr>
            <a:normAutofit/>
          </a:bodyPr>
          <a:lstStyle>
            <a:lvl1pPr marL="0" indent="0" algn="r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427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4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1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8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6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3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0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7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0F7F47CF-67C9-420C-80A5-E2069FF0C2D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06-Aug-17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72" y="285797"/>
            <a:ext cx="5243619" cy="273049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47" y="285750"/>
            <a:ext cx="482811" cy="273844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50655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24" y="2146306"/>
            <a:ext cx="6619243" cy="143673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8" y="3583036"/>
            <a:ext cx="6619244" cy="645300"/>
          </a:xfrm>
        </p:spPr>
        <p:txBody>
          <a:bodyPr/>
          <a:lstStyle>
            <a:lvl1pPr marL="0" indent="0" algn="l">
              <a:buNone/>
              <a:defRPr sz="15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8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342857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fld id="{CCE48C0F-357D-46D4-B5A6-E0D7B6FD2E11}" type="datetimeFigureOut">
              <a:rPr lang="id-ID"/>
              <a:pPr>
                <a:defRPr/>
              </a:pPr>
              <a:t>06/08/2017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342857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342857" hangingPunct="0">
              <a:defRPr>
                <a:latin typeface="Helvetica" charset="0"/>
              </a:defRPr>
            </a:lvl1pPr>
          </a:lstStyle>
          <a:p>
            <a:fld id="{11E5EB4B-FA66-4DD5-8842-24E3EA81C648}" type="slidenum">
              <a:rPr lang="id-ID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4204270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1545433"/>
            <a:ext cx="3297254" cy="314682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2" y="1542069"/>
            <a:ext cx="3297256" cy="315018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342857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fld id="{9E0E4DDE-E70A-46C5-AECE-C2F4FA260F40}" type="datetimeFigureOut">
              <a:rPr lang="id-ID"/>
              <a:pPr>
                <a:defRPr/>
              </a:pPr>
              <a:t>06/08/2017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342857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342857" hangingPunct="0">
              <a:defRPr>
                <a:latin typeface="Helvetica" charset="0"/>
              </a:defRPr>
            </a:lvl1pPr>
          </a:lstStyle>
          <a:p>
            <a:fld id="{1A4204C3-0540-4041-9CC4-8863FF8A4263}" type="slidenum">
              <a:rPr lang="id-ID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7395478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428756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1885951"/>
            <a:ext cx="3297254" cy="280630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3" y="1428756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3" y="1885951"/>
            <a:ext cx="3297254" cy="280630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342857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fld id="{9AC7D730-83BB-460C-B288-B403CDF637BF}" type="datetimeFigureOut">
              <a:rPr lang="id-ID"/>
              <a:pPr>
                <a:defRPr/>
              </a:pPr>
              <a:t>06/08/2017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342857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342857" hangingPunct="0">
              <a:defRPr>
                <a:latin typeface="Helvetica" charset="0"/>
              </a:defRPr>
            </a:lvl1pPr>
          </a:lstStyle>
          <a:p>
            <a:fld id="{476F7F5F-FABA-425C-9E07-B796038E7EEE}" type="slidenum">
              <a:rPr lang="id-ID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1197598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342857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fld id="{6E0326F6-CB1E-4009-80B2-D9D042DD6F75}" type="datetimeFigureOut">
              <a:rPr lang="id-ID"/>
              <a:pPr>
                <a:defRPr/>
              </a:pPr>
              <a:t>06/08/2017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342857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342857" hangingPunct="0">
              <a:defRPr>
                <a:latin typeface="Helvetica" charset="0"/>
              </a:defRPr>
            </a:lvl1pPr>
          </a:lstStyle>
          <a:p>
            <a:fld id="{677AEFDD-455E-4D51-AB02-788C7F177774}" type="slidenum">
              <a:rPr lang="id-ID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7736380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342857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fld id="{1FC44B49-93F7-4356-BAEA-9666A5373899}" type="datetimeFigureOut">
              <a:rPr lang="id-ID"/>
              <a:pPr>
                <a:defRPr/>
              </a:pPr>
              <a:t>06/08/2017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342857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342857" hangingPunct="0">
              <a:defRPr>
                <a:latin typeface="Helvetica" charset="0"/>
              </a:defRPr>
            </a:lvl1pPr>
          </a:lstStyle>
          <a:p>
            <a:fld id="{D32A8490-F5CD-4432-ACE4-92A25BFBAC67}" type="slidenum">
              <a:rPr lang="id-ID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2548147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1085850"/>
            <a:ext cx="2550798" cy="108585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085850"/>
            <a:ext cx="3896998" cy="3429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22" y="2346967"/>
            <a:ext cx="2550797" cy="2171699"/>
          </a:xfrm>
        </p:spPr>
        <p:txBody>
          <a:bodyPr/>
          <a:lstStyle>
            <a:lvl1pPr marL="0" indent="0">
              <a:buNone/>
              <a:defRPr sz="1100"/>
            </a:lvl1pPr>
            <a:lvl2pPr marL="342857" indent="0">
              <a:buNone/>
              <a:defRPr sz="900"/>
            </a:lvl2pPr>
            <a:lvl3pPr marL="685715" indent="0">
              <a:buNone/>
              <a:defRPr sz="800"/>
            </a:lvl3pPr>
            <a:lvl4pPr marL="1028573" indent="0">
              <a:buNone/>
              <a:defRPr sz="700"/>
            </a:lvl4pPr>
            <a:lvl5pPr marL="1371430" indent="0">
              <a:buNone/>
              <a:defRPr sz="700"/>
            </a:lvl5pPr>
            <a:lvl6pPr marL="1714289" indent="0">
              <a:buNone/>
              <a:defRPr sz="700"/>
            </a:lvl6pPr>
            <a:lvl7pPr marL="2057144" indent="0">
              <a:buNone/>
              <a:defRPr sz="700"/>
            </a:lvl7pPr>
            <a:lvl8pPr marL="2400000" indent="0">
              <a:buNone/>
              <a:defRPr sz="700"/>
            </a:lvl8pPr>
            <a:lvl9pPr marL="2742857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342857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fld id="{BFC7FFD6-F4E8-460F-8B3D-E3ED0B382FED}" type="datetimeFigureOut">
              <a:rPr lang="id-ID"/>
              <a:pPr>
                <a:defRPr/>
              </a:pPr>
              <a:t>06/08/2017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342857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342857" hangingPunct="0">
              <a:defRPr>
                <a:latin typeface="Helvetica" charset="0"/>
              </a:defRPr>
            </a:lvl1pPr>
          </a:lstStyle>
          <a:p>
            <a:fld id="{3B12A30E-9463-4689-B207-438342C4C1B3}" type="slidenum">
              <a:rPr lang="id-ID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7354059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2" y="1390644"/>
            <a:ext cx="3819680" cy="1181106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857250"/>
            <a:ext cx="2400300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857" indent="0">
              <a:buNone/>
              <a:defRPr sz="1200"/>
            </a:lvl2pPr>
            <a:lvl3pPr marL="685715" indent="0">
              <a:buNone/>
              <a:defRPr sz="1200"/>
            </a:lvl3pPr>
            <a:lvl4pPr marL="1028573" indent="0">
              <a:buNone/>
              <a:defRPr sz="1200"/>
            </a:lvl4pPr>
            <a:lvl5pPr marL="1371430" indent="0">
              <a:buNone/>
              <a:defRPr sz="1200"/>
            </a:lvl5pPr>
            <a:lvl6pPr marL="1714289" indent="0">
              <a:buNone/>
              <a:defRPr sz="1200"/>
            </a:lvl6pPr>
            <a:lvl7pPr marL="2057144" indent="0">
              <a:buNone/>
              <a:defRPr sz="1200"/>
            </a:lvl7pPr>
            <a:lvl8pPr marL="2400000" indent="0">
              <a:buNone/>
              <a:defRPr sz="1200"/>
            </a:lvl8pPr>
            <a:lvl9pPr marL="2742857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8" y="2743200"/>
            <a:ext cx="3813734" cy="1028700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857" indent="0">
              <a:buNone/>
              <a:defRPr sz="900"/>
            </a:lvl2pPr>
            <a:lvl3pPr marL="685715" indent="0">
              <a:buNone/>
              <a:defRPr sz="800"/>
            </a:lvl3pPr>
            <a:lvl4pPr marL="1028573" indent="0">
              <a:buNone/>
              <a:defRPr sz="700"/>
            </a:lvl4pPr>
            <a:lvl5pPr marL="1371430" indent="0">
              <a:buNone/>
              <a:defRPr sz="700"/>
            </a:lvl5pPr>
            <a:lvl6pPr marL="1714289" indent="0">
              <a:buNone/>
              <a:defRPr sz="700"/>
            </a:lvl6pPr>
            <a:lvl7pPr marL="2057144" indent="0">
              <a:buNone/>
              <a:defRPr sz="700"/>
            </a:lvl7pPr>
            <a:lvl8pPr marL="2400000" indent="0">
              <a:buNone/>
              <a:defRPr sz="700"/>
            </a:lvl8pPr>
            <a:lvl9pPr marL="2742857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342857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fld id="{C621ECBD-A763-4812-A240-73AE89E5502B}" type="datetimeFigureOut">
              <a:rPr lang="id-ID"/>
              <a:pPr>
                <a:defRPr/>
              </a:pPr>
              <a:t>06/08/2017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342857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342857" hangingPunct="0">
              <a:defRPr>
                <a:latin typeface="Helvetica" charset="0"/>
              </a:defRPr>
            </a:lvl1pPr>
          </a:lstStyle>
          <a:p>
            <a:fld id="{75DA2A77-A719-48FB-83E0-14BC0094116D}" type="slidenum">
              <a:rPr lang="id-ID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71597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24" y="3600442"/>
            <a:ext cx="6619243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8" y="514351"/>
            <a:ext cx="6619244" cy="27305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857" indent="0">
              <a:buNone/>
              <a:defRPr sz="1200"/>
            </a:lvl2pPr>
            <a:lvl3pPr marL="685715" indent="0">
              <a:buNone/>
              <a:defRPr sz="1200"/>
            </a:lvl3pPr>
            <a:lvl4pPr marL="1028573" indent="0">
              <a:buNone/>
              <a:defRPr sz="1200"/>
            </a:lvl4pPr>
            <a:lvl5pPr marL="1371430" indent="0">
              <a:buNone/>
              <a:defRPr sz="1200"/>
            </a:lvl5pPr>
            <a:lvl6pPr marL="1714289" indent="0">
              <a:buNone/>
              <a:defRPr sz="1200"/>
            </a:lvl6pPr>
            <a:lvl7pPr marL="2057144" indent="0">
              <a:buNone/>
              <a:defRPr sz="1200"/>
            </a:lvl7pPr>
            <a:lvl8pPr marL="2400000" indent="0">
              <a:buNone/>
              <a:defRPr sz="1200"/>
            </a:lvl8pPr>
            <a:lvl9pPr marL="2742857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4025494"/>
            <a:ext cx="6619242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857" indent="0">
              <a:buNone/>
              <a:defRPr sz="900"/>
            </a:lvl2pPr>
            <a:lvl3pPr marL="685715" indent="0">
              <a:buNone/>
              <a:defRPr sz="800"/>
            </a:lvl3pPr>
            <a:lvl4pPr marL="1028573" indent="0">
              <a:buNone/>
              <a:defRPr sz="700"/>
            </a:lvl4pPr>
            <a:lvl5pPr marL="1371430" indent="0">
              <a:buNone/>
              <a:defRPr sz="700"/>
            </a:lvl5pPr>
            <a:lvl6pPr marL="1714289" indent="0">
              <a:buNone/>
              <a:defRPr sz="700"/>
            </a:lvl6pPr>
            <a:lvl7pPr marL="2057144" indent="0">
              <a:buNone/>
              <a:defRPr sz="700"/>
            </a:lvl7pPr>
            <a:lvl8pPr marL="2400000" indent="0">
              <a:buNone/>
              <a:defRPr sz="700"/>
            </a:lvl8pPr>
            <a:lvl9pPr marL="2742857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7D268-9726-4BCB-A200-3F10B699549F}" type="datetimeFigureOut">
              <a:rPr lang="id-ID"/>
              <a:pPr>
                <a:defRPr/>
              </a:pPr>
              <a:t>06/08/2017</a:t>
            </a:fld>
            <a:endParaRPr lang="id-ID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F0D9F2-A02F-44F7-8AC9-63D8AB7F2D06}" type="slidenum">
              <a:rPr lang="id-ID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054569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1085850"/>
            <a:ext cx="6619244" cy="14859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8" y="2743200"/>
            <a:ext cx="6619244" cy="1771650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342857" indent="0">
              <a:buNone/>
              <a:defRPr sz="900"/>
            </a:lvl2pPr>
            <a:lvl3pPr marL="685715" indent="0">
              <a:buNone/>
              <a:defRPr sz="800"/>
            </a:lvl3pPr>
            <a:lvl4pPr marL="1028573" indent="0">
              <a:buNone/>
              <a:defRPr sz="700"/>
            </a:lvl4pPr>
            <a:lvl5pPr marL="1371430" indent="0">
              <a:buNone/>
              <a:defRPr sz="700"/>
            </a:lvl5pPr>
            <a:lvl6pPr marL="1714289" indent="0">
              <a:buNone/>
              <a:defRPr sz="700"/>
            </a:lvl6pPr>
            <a:lvl7pPr marL="2057144" indent="0">
              <a:buNone/>
              <a:defRPr sz="700"/>
            </a:lvl7pPr>
            <a:lvl8pPr marL="2400000" indent="0">
              <a:buNone/>
              <a:defRPr sz="700"/>
            </a:lvl8pPr>
            <a:lvl9pPr marL="2742857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8DAD8-1F96-4244-8A6F-0F74C98D3B73}" type="datetimeFigureOut">
              <a:rPr lang="id-ID"/>
              <a:pPr>
                <a:defRPr/>
              </a:pPr>
              <a:t>06/08/2017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F58826-956B-463D-8B01-2CE9A8F46C39}" type="slidenum">
              <a:rPr lang="id-ID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7608466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73894" y="728665"/>
            <a:ext cx="601266" cy="1946685"/>
          </a:xfrm>
          <a:prstGeom prst="rect">
            <a:avLst/>
          </a:prstGeom>
          <a:noFill/>
        </p:spPr>
        <p:txBody>
          <a:bodyPr lIns="68574" tIns="34289" rIns="68574" bIns="34289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342857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200" dirty="0">
                <a:solidFill>
                  <a:srgbClr val="1E5155">
                    <a:lumMod val="40000"/>
                    <a:lumOff val="60000"/>
                  </a:srgbClr>
                </a:solidFill>
                <a:sym typeface="Helvetica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97306" y="1959772"/>
            <a:ext cx="602456" cy="1946685"/>
          </a:xfrm>
          <a:prstGeom prst="rect">
            <a:avLst/>
          </a:prstGeom>
          <a:noFill/>
        </p:spPr>
        <p:txBody>
          <a:bodyPr lIns="68574" tIns="34289" rIns="68574" bIns="34289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342857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200" dirty="0">
                <a:solidFill>
                  <a:srgbClr val="1E5155">
                    <a:lumMod val="40000"/>
                    <a:lumOff val="60000"/>
                  </a:srgbClr>
                </a:solidFill>
                <a:sym typeface="Helvetica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085856"/>
            <a:ext cx="5999486" cy="174253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7807" y="2828385"/>
            <a:ext cx="5459737" cy="256631"/>
          </a:xfrm>
        </p:spPr>
        <p:txBody>
          <a:bodyPr rtlCol="0">
            <a:normAutofit/>
          </a:bodyPr>
          <a:lstStyle>
            <a:lvl1pPr marL="0" indent="0">
              <a:buNone/>
              <a:defRPr lang="en-US" sz="11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342857" indent="0">
              <a:buNone/>
              <a:defRPr sz="900"/>
            </a:lvl2pPr>
            <a:lvl3pPr marL="685715" indent="0">
              <a:buNone/>
              <a:defRPr sz="800"/>
            </a:lvl3pPr>
            <a:lvl4pPr marL="1028573" indent="0">
              <a:buNone/>
              <a:defRPr sz="700"/>
            </a:lvl4pPr>
            <a:lvl5pPr marL="1371430" indent="0">
              <a:buNone/>
              <a:defRPr sz="700"/>
            </a:lvl5pPr>
            <a:lvl6pPr marL="1714289" indent="0">
              <a:buNone/>
              <a:defRPr sz="700"/>
            </a:lvl6pPr>
            <a:lvl7pPr marL="2057144" indent="0">
              <a:buNone/>
              <a:defRPr sz="700"/>
            </a:lvl7pPr>
            <a:lvl8pPr marL="2400000" indent="0">
              <a:buNone/>
              <a:defRPr sz="700"/>
            </a:lvl8pPr>
            <a:lvl9pPr marL="2742857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8" y="3262993"/>
            <a:ext cx="6619244" cy="1257300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342857" indent="0">
              <a:buNone/>
              <a:defRPr sz="900"/>
            </a:lvl2pPr>
            <a:lvl3pPr marL="685715" indent="0">
              <a:buNone/>
              <a:defRPr sz="800"/>
            </a:lvl3pPr>
            <a:lvl4pPr marL="1028573" indent="0">
              <a:buNone/>
              <a:defRPr sz="700"/>
            </a:lvl4pPr>
            <a:lvl5pPr marL="1371430" indent="0">
              <a:buNone/>
              <a:defRPr sz="700"/>
            </a:lvl5pPr>
            <a:lvl6pPr marL="1714289" indent="0">
              <a:buNone/>
              <a:defRPr sz="700"/>
            </a:lvl6pPr>
            <a:lvl7pPr marL="2057144" indent="0">
              <a:buNone/>
              <a:defRPr sz="700"/>
            </a:lvl7pPr>
            <a:lvl8pPr marL="2400000" indent="0">
              <a:buNone/>
              <a:defRPr sz="700"/>
            </a:lvl8pPr>
            <a:lvl9pPr marL="2742857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443DF-7A80-4F3C-B45E-E71040F0A7B1}" type="datetimeFigureOut">
              <a:rPr lang="id-ID"/>
              <a:pPr>
                <a:defRPr/>
              </a:pPr>
              <a:t>06/08/2017</a:t>
            </a:fld>
            <a:endParaRPr lang="id-ID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B9F1B6B4-8FD1-48C7-93D3-BD2C1DA296F8}" type="slidenum">
              <a:rPr lang="id-ID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11552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45920"/>
            <a:ext cx="4000500" cy="301809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45920"/>
            <a:ext cx="4000500" cy="301809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06-Aug-17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42651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9" y="2343152"/>
            <a:ext cx="6619245" cy="123988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8" y="3583036"/>
            <a:ext cx="6619244" cy="645300"/>
          </a:xfrm>
        </p:spPr>
        <p:txBody>
          <a:bodyPr/>
          <a:lstStyle>
            <a:lvl1pPr marL="0" indent="0" algn="l">
              <a:buNone/>
              <a:defRPr sz="15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8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F81AD-07F0-4261-8A54-90271D1E3E69}" type="datetimeFigureOut">
              <a:rPr lang="id-ID"/>
              <a:pPr>
                <a:defRPr/>
              </a:pPr>
              <a:t>06/08/2017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274AE5-71CE-47C4-8CB7-A6F81377B75A}" type="slidenum">
              <a:rPr lang="id-ID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5629775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794397" y="1600200"/>
            <a:ext cx="0" cy="29718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222081" y="1600201"/>
            <a:ext cx="0" cy="297537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2" y="1485906"/>
            <a:ext cx="221015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54" y="2000251"/>
            <a:ext cx="2195513" cy="269200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857" indent="0">
              <a:buNone/>
              <a:defRPr sz="900"/>
            </a:lvl2pPr>
            <a:lvl3pPr marL="685715" indent="0">
              <a:buNone/>
              <a:defRPr sz="800"/>
            </a:lvl3pPr>
            <a:lvl4pPr marL="1028573" indent="0">
              <a:buNone/>
              <a:defRPr sz="700"/>
            </a:lvl4pPr>
            <a:lvl5pPr marL="1371430" indent="0">
              <a:buNone/>
              <a:defRPr sz="700"/>
            </a:lvl5pPr>
            <a:lvl6pPr marL="1714289" indent="0">
              <a:buNone/>
              <a:defRPr sz="700"/>
            </a:lvl6pPr>
            <a:lvl7pPr marL="2057144" indent="0">
              <a:buNone/>
              <a:defRPr sz="700"/>
            </a:lvl7pPr>
            <a:lvl8pPr marL="2400000" indent="0">
              <a:buNone/>
              <a:defRPr sz="700"/>
            </a:lvl8pPr>
            <a:lvl9pPr marL="2742857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52" y="1485906"/>
            <a:ext cx="220218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000251"/>
            <a:ext cx="2210096" cy="269200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857" indent="0">
              <a:buNone/>
              <a:defRPr sz="900"/>
            </a:lvl2pPr>
            <a:lvl3pPr marL="685715" indent="0">
              <a:buNone/>
              <a:defRPr sz="800"/>
            </a:lvl3pPr>
            <a:lvl4pPr marL="1028573" indent="0">
              <a:buNone/>
              <a:defRPr sz="700"/>
            </a:lvl4pPr>
            <a:lvl5pPr marL="1371430" indent="0">
              <a:buNone/>
              <a:defRPr sz="700"/>
            </a:lvl5pPr>
            <a:lvl6pPr marL="1714289" indent="0">
              <a:buNone/>
              <a:defRPr sz="700"/>
            </a:lvl6pPr>
            <a:lvl7pPr marL="2057144" indent="0">
              <a:buNone/>
              <a:defRPr sz="700"/>
            </a:lvl7pPr>
            <a:lvl8pPr marL="2400000" indent="0">
              <a:buNone/>
              <a:defRPr sz="700"/>
            </a:lvl8pPr>
            <a:lvl9pPr marL="2742857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32" y="1485906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32" y="2000251"/>
            <a:ext cx="2199085" cy="269200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857" indent="0">
              <a:buNone/>
              <a:defRPr sz="900"/>
            </a:lvl2pPr>
            <a:lvl3pPr marL="685715" indent="0">
              <a:buNone/>
              <a:defRPr sz="800"/>
            </a:lvl3pPr>
            <a:lvl4pPr marL="1028573" indent="0">
              <a:buNone/>
              <a:defRPr sz="700"/>
            </a:lvl4pPr>
            <a:lvl5pPr marL="1371430" indent="0">
              <a:buNone/>
              <a:defRPr sz="700"/>
            </a:lvl5pPr>
            <a:lvl6pPr marL="1714289" indent="0">
              <a:buNone/>
              <a:defRPr sz="700"/>
            </a:lvl6pPr>
            <a:lvl7pPr marL="2057144" indent="0">
              <a:buNone/>
              <a:defRPr sz="700"/>
            </a:lvl7pPr>
            <a:lvl8pPr marL="2400000" indent="0">
              <a:buNone/>
              <a:defRPr sz="700"/>
            </a:lvl8pPr>
            <a:lvl9pPr marL="2742857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23E35-C8BF-4FB4-BD21-A51182F6E1BA}" type="datetimeFigureOut">
              <a:rPr lang="id-ID"/>
              <a:pPr>
                <a:defRPr/>
              </a:pPr>
              <a:t>06/08/2017</a:t>
            </a:fld>
            <a:endParaRPr lang="id-ID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2AED0EE7-54E3-4689-A1C0-7218AD650494}" type="slidenum">
              <a:rPr lang="id-ID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5362865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2794397" y="1600200"/>
            <a:ext cx="0" cy="29718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222081" y="1600201"/>
            <a:ext cx="0" cy="297537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9" y="3188218"/>
            <a:ext cx="220503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9" y="1657350"/>
            <a:ext cx="2205038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857" indent="0">
              <a:buNone/>
              <a:defRPr sz="1200"/>
            </a:lvl2pPr>
            <a:lvl3pPr marL="685715" indent="0">
              <a:buNone/>
              <a:defRPr sz="1200"/>
            </a:lvl3pPr>
            <a:lvl4pPr marL="1028573" indent="0">
              <a:buNone/>
              <a:defRPr sz="1200"/>
            </a:lvl4pPr>
            <a:lvl5pPr marL="1371430" indent="0">
              <a:buNone/>
              <a:defRPr sz="1200"/>
            </a:lvl5pPr>
            <a:lvl6pPr marL="1714289" indent="0">
              <a:buNone/>
              <a:defRPr sz="1200"/>
            </a:lvl6pPr>
            <a:lvl7pPr marL="2057144" indent="0">
              <a:buNone/>
              <a:defRPr sz="1200"/>
            </a:lvl7pPr>
            <a:lvl8pPr marL="2400000" indent="0">
              <a:buNone/>
              <a:defRPr sz="1200"/>
            </a:lvl8pPr>
            <a:lvl9pPr marL="2742857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9" y="3620409"/>
            <a:ext cx="2205038" cy="494392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857" indent="0">
              <a:buNone/>
              <a:defRPr sz="900"/>
            </a:lvl2pPr>
            <a:lvl3pPr marL="685715" indent="0">
              <a:buNone/>
              <a:defRPr sz="800"/>
            </a:lvl3pPr>
            <a:lvl4pPr marL="1028573" indent="0">
              <a:buNone/>
              <a:defRPr sz="700"/>
            </a:lvl4pPr>
            <a:lvl5pPr marL="1371430" indent="0">
              <a:buNone/>
              <a:defRPr sz="700"/>
            </a:lvl5pPr>
            <a:lvl6pPr marL="1714289" indent="0">
              <a:buNone/>
              <a:defRPr sz="700"/>
            </a:lvl6pPr>
            <a:lvl7pPr marL="2057144" indent="0">
              <a:buNone/>
              <a:defRPr sz="700"/>
            </a:lvl7pPr>
            <a:lvl8pPr marL="2400000" indent="0">
              <a:buNone/>
              <a:defRPr sz="700"/>
            </a:lvl8pPr>
            <a:lvl9pPr marL="2742857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3188218"/>
            <a:ext cx="219789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2" y="1657350"/>
            <a:ext cx="2197894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857" indent="0">
              <a:buNone/>
              <a:defRPr sz="1200"/>
            </a:lvl2pPr>
            <a:lvl3pPr marL="685715" indent="0">
              <a:buNone/>
              <a:defRPr sz="1200"/>
            </a:lvl3pPr>
            <a:lvl4pPr marL="1028573" indent="0">
              <a:buNone/>
              <a:defRPr sz="1200"/>
            </a:lvl4pPr>
            <a:lvl5pPr marL="1371430" indent="0">
              <a:buNone/>
              <a:defRPr sz="1200"/>
            </a:lvl5pPr>
            <a:lvl6pPr marL="1714289" indent="0">
              <a:buNone/>
              <a:defRPr sz="1200"/>
            </a:lvl6pPr>
            <a:lvl7pPr marL="2057144" indent="0">
              <a:buNone/>
              <a:defRPr sz="1200"/>
            </a:lvl7pPr>
            <a:lvl8pPr marL="2400000" indent="0">
              <a:buNone/>
              <a:defRPr sz="1200"/>
            </a:lvl8pPr>
            <a:lvl9pPr marL="2742857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23" y="3620409"/>
            <a:ext cx="2200805" cy="494392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857" indent="0">
              <a:buNone/>
              <a:defRPr sz="900"/>
            </a:lvl2pPr>
            <a:lvl3pPr marL="685715" indent="0">
              <a:buNone/>
              <a:defRPr sz="800"/>
            </a:lvl3pPr>
            <a:lvl4pPr marL="1028573" indent="0">
              <a:buNone/>
              <a:defRPr sz="700"/>
            </a:lvl4pPr>
            <a:lvl5pPr marL="1371430" indent="0">
              <a:buNone/>
              <a:defRPr sz="700"/>
            </a:lvl5pPr>
            <a:lvl6pPr marL="1714289" indent="0">
              <a:buNone/>
              <a:defRPr sz="700"/>
            </a:lvl6pPr>
            <a:lvl7pPr marL="2057144" indent="0">
              <a:buNone/>
              <a:defRPr sz="700"/>
            </a:lvl7pPr>
            <a:lvl8pPr marL="2400000" indent="0">
              <a:buNone/>
              <a:defRPr sz="700"/>
            </a:lvl8pPr>
            <a:lvl9pPr marL="2742857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32" y="3188218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32" y="1657350"/>
            <a:ext cx="2199085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857" indent="0">
              <a:buNone/>
              <a:defRPr sz="1200"/>
            </a:lvl2pPr>
            <a:lvl3pPr marL="685715" indent="0">
              <a:buNone/>
              <a:defRPr sz="1200"/>
            </a:lvl3pPr>
            <a:lvl4pPr marL="1028573" indent="0">
              <a:buNone/>
              <a:defRPr sz="1200"/>
            </a:lvl4pPr>
            <a:lvl5pPr marL="1371430" indent="0">
              <a:buNone/>
              <a:defRPr sz="1200"/>
            </a:lvl5pPr>
            <a:lvl6pPr marL="1714289" indent="0">
              <a:buNone/>
              <a:defRPr sz="1200"/>
            </a:lvl6pPr>
            <a:lvl7pPr marL="2057144" indent="0">
              <a:buNone/>
              <a:defRPr sz="1200"/>
            </a:lvl7pPr>
            <a:lvl8pPr marL="2400000" indent="0">
              <a:buNone/>
              <a:defRPr sz="1200"/>
            </a:lvl8pPr>
            <a:lvl9pPr marL="2742857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3620406"/>
            <a:ext cx="2201998" cy="494392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857" indent="0">
              <a:buNone/>
              <a:defRPr sz="900"/>
            </a:lvl2pPr>
            <a:lvl3pPr marL="685715" indent="0">
              <a:buNone/>
              <a:defRPr sz="800"/>
            </a:lvl3pPr>
            <a:lvl4pPr marL="1028573" indent="0">
              <a:buNone/>
              <a:defRPr sz="700"/>
            </a:lvl4pPr>
            <a:lvl5pPr marL="1371430" indent="0">
              <a:buNone/>
              <a:defRPr sz="700"/>
            </a:lvl5pPr>
            <a:lvl6pPr marL="1714289" indent="0">
              <a:buNone/>
              <a:defRPr sz="700"/>
            </a:lvl6pPr>
            <a:lvl7pPr marL="2057144" indent="0">
              <a:buNone/>
              <a:defRPr sz="700"/>
            </a:lvl7pPr>
            <a:lvl8pPr marL="2400000" indent="0">
              <a:buNone/>
              <a:defRPr sz="700"/>
            </a:lvl8pPr>
            <a:lvl9pPr marL="2742857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20919-1919-49FE-A2A5-C42749B74440}" type="datetimeFigureOut">
              <a:rPr lang="id-ID"/>
              <a:pPr>
                <a:defRPr/>
              </a:pPr>
              <a:t>06/08/2017</a:t>
            </a:fld>
            <a:endParaRPr lang="id-ID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A69EEAB8-74D0-4F3C-9F50-B5BE0FFC519A}" type="slidenum">
              <a:rPr lang="id-ID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3110227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342857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fld id="{4FC9649D-A853-45D2-9138-4C398FF5F7F3}" type="datetimeFigureOut">
              <a:rPr lang="id-ID"/>
              <a:pPr>
                <a:defRPr/>
              </a:pPr>
              <a:t>06/08/2017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342857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342857" hangingPunct="0">
              <a:defRPr>
                <a:latin typeface="Helvetica" charset="0"/>
              </a:defRPr>
            </a:lvl1pPr>
          </a:lstStyle>
          <a:p>
            <a:fld id="{9F491171-35F8-4B1F-9F0C-48BF068A91AF}" type="slidenum">
              <a:rPr lang="id-ID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041927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66" y="322662"/>
            <a:ext cx="1314451" cy="4369594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665561"/>
            <a:ext cx="5567362" cy="402669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342857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fld id="{D0D59BAB-246B-48C0-8D0C-49372C3EB785}" type="datetimeFigureOut">
              <a:rPr lang="id-ID"/>
              <a:pPr>
                <a:defRPr/>
              </a:pPr>
              <a:t>06/08/2017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342857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342857" hangingPunct="0">
              <a:defRPr>
                <a:latin typeface="Helvetica" charset="0"/>
              </a:defRPr>
            </a:lvl1pPr>
          </a:lstStyle>
          <a:p>
            <a:fld id="{8CBCFA9C-9A0E-4FFC-9980-2F96EE7E8749}" type="slidenum">
              <a:rPr lang="id-ID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5237877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90626" y="1010212"/>
            <a:ext cx="7667244" cy="60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690626" y="3224773"/>
            <a:ext cx="7667244" cy="60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690626" y="1113584"/>
            <a:ext cx="7667244" cy="20574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7236619" y="3051579"/>
            <a:ext cx="810816" cy="810815"/>
            <a:chOff x="9685338" y="4460675"/>
            <a:chExt cx="1080904" cy="1080902"/>
          </a:xfrm>
        </p:grpSpPr>
        <p:sp>
          <p:nvSpPr>
            <p:cNvPr id="8" name="Oval 7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14"/>
            <p:cNvSpPr>
              <a:spLocks noChangeArrowheads="1"/>
            </p:cNvSpPr>
            <p:nvPr/>
          </p:nvSpPr>
          <p:spPr bwMode="auto"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34285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00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074167"/>
            <a:ext cx="7475220" cy="2276856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7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3291840"/>
            <a:ext cx="5918454" cy="802386"/>
          </a:xfrm>
        </p:spPr>
        <p:txBody>
          <a:bodyPr>
            <a:normAutofit/>
          </a:bodyPr>
          <a:lstStyle>
            <a:lvl1pPr marL="0" indent="0" algn="l">
              <a:buNone/>
              <a:defRPr sz="1700">
                <a:solidFill>
                  <a:schemeClr val="tx1"/>
                </a:solidFill>
              </a:defRPr>
            </a:lvl1pPr>
            <a:lvl2pPr marL="342857" indent="0" algn="ctr">
              <a:buNone/>
              <a:defRPr sz="1700"/>
            </a:lvl2pPr>
            <a:lvl3pPr marL="685715" indent="0" algn="ctr">
              <a:buNone/>
              <a:defRPr sz="1700"/>
            </a:lvl3pPr>
            <a:lvl4pPr marL="1028573" indent="0" algn="ctr">
              <a:buNone/>
              <a:defRPr sz="1500"/>
            </a:lvl4pPr>
            <a:lvl5pPr marL="1371430" indent="0" algn="ctr">
              <a:buNone/>
              <a:defRPr sz="1500"/>
            </a:lvl5pPr>
            <a:lvl6pPr marL="1714289" indent="0" algn="ctr">
              <a:buNone/>
              <a:defRPr sz="1500"/>
            </a:lvl6pPr>
            <a:lvl7pPr marL="2057144" indent="0" algn="ctr">
              <a:buNone/>
              <a:defRPr sz="1500"/>
            </a:lvl7pPr>
            <a:lvl8pPr marL="2400000" indent="0" algn="ctr">
              <a:buNone/>
              <a:defRPr sz="1500"/>
            </a:lvl8pPr>
            <a:lvl9pPr marL="2742857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342857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fld id="{CE45EB77-E798-4B37-AEF5-F5ED0B7AE51B}" type="datetimeFigureOut">
              <a:rPr lang="id-ID"/>
              <a:pPr>
                <a:defRPr/>
              </a:pPr>
              <a:t>06/08/2017</a:t>
            </a:fld>
            <a:endParaRPr lang="id-ID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342857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94947" y="3217069"/>
            <a:ext cx="895350" cy="479822"/>
          </a:xfrm>
        </p:spPr>
        <p:txBody>
          <a:bodyPr/>
          <a:lstStyle>
            <a:lvl1pPr defTabSz="342857" hangingPunct="0">
              <a:defRPr sz="2100">
                <a:latin typeface="Rockwell Condensed" pitchFamily="18" charset="0"/>
              </a:defRPr>
            </a:lvl1pPr>
          </a:lstStyle>
          <a:p>
            <a:fld id="{B4302A40-3AD9-4DEC-B524-C6C1AF13CA1B}" type="slidenum">
              <a:rPr lang="id-ID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5106247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342857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fld id="{B8802485-C5B4-4F71-95A3-1B09FC7A48E3}" type="datetimeFigureOut">
              <a:rPr lang="id-ID"/>
              <a:pPr>
                <a:defRPr/>
              </a:pPr>
              <a:t>06/08/2017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342857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342857" hangingPunct="0">
              <a:defRPr>
                <a:latin typeface="Rockwell Condensed" pitchFamily="18" charset="0"/>
              </a:defRPr>
            </a:lvl1pPr>
          </a:lstStyle>
          <a:p>
            <a:fld id="{A2B60E41-9581-4E96-86F4-460132F2D87F}" type="slidenum">
              <a:rPr lang="id-ID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3803416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688492"/>
            <a:ext cx="9144000" cy="1455008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672711" y="1744273"/>
            <a:ext cx="810815" cy="810815"/>
            <a:chOff x="9685338" y="4460675"/>
            <a:chExt cx="1080904" cy="1080902"/>
          </a:xfrm>
        </p:grpSpPr>
        <p:sp>
          <p:nvSpPr>
            <p:cNvPr id="6" name="Oval 5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7" name="Oval 12"/>
            <p:cNvSpPr>
              <a:spLocks noChangeArrowheads="1"/>
            </p:cNvSpPr>
            <p:nvPr/>
          </p:nvSpPr>
          <p:spPr bwMode="auto"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34285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00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918972"/>
            <a:ext cx="6960870" cy="2640330"/>
          </a:xfrm>
        </p:spPr>
        <p:txBody>
          <a:bodyPr/>
          <a:lstStyle>
            <a:lvl1pPr>
              <a:lnSpc>
                <a:spcPct val="80000"/>
              </a:lnSpc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1" y="3765042"/>
            <a:ext cx="6789420" cy="80010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8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444861" y="4704162"/>
            <a:ext cx="1983581" cy="273844"/>
          </a:xfrm>
        </p:spPr>
        <p:txBody>
          <a:bodyPr/>
          <a:lstStyle>
            <a:lvl1pPr defTabSz="342857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fld id="{03DB6CE7-D9B4-44FA-9F05-0F5B8063908A}" type="datetimeFigureOut">
              <a:rPr lang="id-ID"/>
              <a:pPr>
                <a:defRPr/>
              </a:pPr>
              <a:t>06/08/2017</a:t>
            </a:fld>
            <a:endParaRPr lang="id-ID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117" y="4704162"/>
            <a:ext cx="4745831" cy="273844"/>
          </a:xfrm>
        </p:spPr>
        <p:txBody>
          <a:bodyPr/>
          <a:lstStyle>
            <a:lvl1pPr defTabSz="342857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223" y="1880004"/>
            <a:ext cx="891778" cy="539353"/>
          </a:xfrm>
        </p:spPr>
        <p:txBody>
          <a:bodyPr/>
          <a:lstStyle>
            <a:lvl1pPr defTabSz="342857" hangingPunct="0">
              <a:defRPr sz="2100">
                <a:latin typeface="Rockwell Condensed" pitchFamily="18" charset="0"/>
              </a:defRPr>
            </a:lvl1pPr>
          </a:lstStyle>
          <a:p>
            <a:fld id="{5362D2B5-3F99-4AA7-B1F8-1B73D9018B30}" type="slidenum">
              <a:rPr lang="id-ID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3552457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2386" y="1645920"/>
            <a:ext cx="3566160" cy="2983230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3168" y="1645920"/>
            <a:ext cx="3566160" cy="2983230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342857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fld id="{389F1A03-6DA4-480B-9CF0-DE31D9A483C9}" type="datetimeFigureOut">
              <a:rPr lang="id-ID"/>
              <a:pPr>
                <a:defRPr/>
              </a:pPr>
              <a:t>06/08/2017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342857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342857" hangingPunct="0">
              <a:defRPr>
                <a:latin typeface="Rockwell Condensed" pitchFamily="18" charset="0"/>
              </a:defRPr>
            </a:lvl1pPr>
          </a:lstStyle>
          <a:p>
            <a:fld id="{61041324-0538-4C46-A21E-52322DE9D26E}" type="slidenum">
              <a:rPr lang="id-ID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3387980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1536192"/>
            <a:ext cx="3566160" cy="480060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057400"/>
            <a:ext cx="3566160" cy="2468880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168" y="1536192"/>
            <a:ext cx="3566160" cy="480060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168" y="2057400"/>
            <a:ext cx="3566160" cy="2468880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342857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fld id="{0BB74980-6F93-43C0-B55B-5AE91F372FB3}" type="datetimeFigureOut">
              <a:rPr lang="id-ID"/>
              <a:pPr>
                <a:defRPr/>
              </a:pPr>
              <a:t>06/08/2017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342857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342857" hangingPunct="0">
              <a:defRPr>
                <a:latin typeface="Rockwell Condensed" pitchFamily="18" charset="0"/>
              </a:defRPr>
            </a:lvl1pPr>
          </a:lstStyle>
          <a:p>
            <a:fld id="{726B0EF3-9925-4F64-AE61-951074F33040}" type="slidenum">
              <a:rPr lang="id-ID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04251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571500"/>
            <a:ext cx="6457950" cy="971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38" y="1637852"/>
            <a:ext cx="3809993" cy="617934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713" indent="0">
              <a:buNone/>
              <a:defRPr sz="1500" b="1"/>
            </a:lvl2pPr>
            <a:lvl3pPr marL="685443" indent="0">
              <a:buNone/>
              <a:defRPr sz="1400" b="1"/>
            </a:lvl3pPr>
            <a:lvl4pPr marL="1028165" indent="0">
              <a:buNone/>
              <a:defRPr sz="1200" b="1"/>
            </a:lvl4pPr>
            <a:lvl5pPr marL="1370886" indent="0">
              <a:buNone/>
              <a:defRPr sz="1200" b="1"/>
            </a:lvl5pPr>
            <a:lvl6pPr marL="1713617" indent="0">
              <a:buNone/>
              <a:defRPr sz="1200" b="1"/>
            </a:lvl6pPr>
            <a:lvl7pPr marL="2056328" indent="0">
              <a:buNone/>
              <a:defRPr sz="1200" b="1"/>
            </a:lvl7pPr>
            <a:lvl8pPr marL="2399040" indent="0">
              <a:buNone/>
              <a:defRPr sz="1200" b="1"/>
            </a:lvl8pPr>
            <a:lvl9pPr marL="2741753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9" y="2349502"/>
            <a:ext cx="3983831" cy="23145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37852"/>
            <a:ext cx="3829050" cy="617934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713" indent="0">
              <a:buNone/>
              <a:defRPr sz="1500" b="1"/>
            </a:lvl2pPr>
            <a:lvl3pPr marL="685443" indent="0">
              <a:buNone/>
              <a:defRPr sz="1400" b="1"/>
            </a:lvl3pPr>
            <a:lvl4pPr marL="1028165" indent="0">
              <a:buNone/>
              <a:defRPr sz="1200" b="1"/>
            </a:lvl4pPr>
            <a:lvl5pPr marL="1370886" indent="0">
              <a:buNone/>
              <a:defRPr sz="1200" b="1"/>
            </a:lvl5pPr>
            <a:lvl6pPr marL="1713617" indent="0">
              <a:buNone/>
              <a:defRPr sz="1200" b="1"/>
            </a:lvl6pPr>
            <a:lvl7pPr marL="2056328" indent="0">
              <a:buNone/>
              <a:defRPr sz="1200" b="1"/>
            </a:lvl7pPr>
            <a:lvl8pPr marL="2399040" indent="0">
              <a:buNone/>
              <a:defRPr sz="1200" b="1"/>
            </a:lvl8pPr>
            <a:lvl9pPr marL="2741753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349502"/>
            <a:ext cx="4000500" cy="23145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06-Aug-17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13997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342857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fld id="{2C05211A-631D-4F74-A449-5373B13BC091}" type="datetimeFigureOut">
              <a:rPr lang="id-ID"/>
              <a:pPr>
                <a:defRPr/>
              </a:pPr>
              <a:t>06/08/2017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342857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342857" hangingPunct="0">
              <a:defRPr>
                <a:latin typeface="Rockwell Condensed" pitchFamily="18" charset="0"/>
              </a:defRPr>
            </a:lvl1pPr>
          </a:lstStyle>
          <a:p>
            <a:fld id="{E621ED08-416C-456D-9202-FAF5528D683E}" type="slidenum">
              <a:rPr lang="id-ID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20485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342857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fld id="{2EA483E4-EFF4-444E-9877-C71949DDF3A4}" type="datetimeFigureOut">
              <a:rPr lang="id-ID"/>
              <a:pPr>
                <a:defRPr/>
              </a:pPr>
              <a:t>06/08/2017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342857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342857" hangingPunct="0">
              <a:defRPr>
                <a:latin typeface="Rockwell Condensed" pitchFamily="18" charset="0"/>
              </a:defRPr>
            </a:lvl1pPr>
          </a:lstStyle>
          <a:p>
            <a:fld id="{175019A7-00C9-4B83-A352-FFF46EEC023E}" type="slidenum">
              <a:rPr lang="id-ID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9419773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227806" y="7"/>
            <a:ext cx="2916194" cy="51434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" name="Group 10"/>
          <p:cNvGrpSpPr>
            <a:grpSpLocks noChangeAspect="1"/>
          </p:cNvGrpSpPr>
          <p:nvPr/>
        </p:nvGrpSpPr>
        <p:grpSpPr bwMode="auto">
          <a:xfrm>
            <a:off x="8551069" y="4672013"/>
            <a:ext cx="342900" cy="342900"/>
            <a:chOff x="11361456" y="6195813"/>
            <a:chExt cx="548640" cy="548640"/>
          </a:xfrm>
        </p:grpSpPr>
        <p:sp>
          <p:nvSpPr>
            <p:cNvPr id="7" name="Oval 6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8" name="Oval 12"/>
            <p:cNvSpPr>
              <a:spLocks noChangeArrowheads="1"/>
            </p:cNvSpPr>
            <p:nvPr/>
          </p:nvSpPr>
          <p:spPr bwMode="auto"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34285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00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514350"/>
            <a:ext cx="2400300" cy="1303020"/>
          </a:xfrm>
        </p:spPr>
        <p:txBody>
          <a:bodyPr anchor="b"/>
          <a:lstStyle>
            <a:lvl1pPr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14350"/>
            <a:ext cx="5033772" cy="3765042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1817370"/>
            <a:ext cx="2400300" cy="2468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100">
                <a:solidFill>
                  <a:schemeClr val="accent1">
                    <a:lumMod val="75000"/>
                  </a:schemeClr>
                </a:solidFill>
              </a:defRPr>
            </a:lvl1pPr>
            <a:lvl2pPr marL="342857" indent="0">
              <a:buNone/>
              <a:defRPr sz="900"/>
            </a:lvl2pPr>
            <a:lvl3pPr marL="685715" indent="0">
              <a:buNone/>
              <a:defRPr sz="800"/>
            </a:lvl3pPr>
            <a:lvl4pPr marL="1028573" indent="0">
              <a:buNone/>
              <a:defRPr sz="700"/>
            </a:lvl4pPr>
            <a:lvl5pPr marL="1371430" indent="0">
              <a:buNone/>
              <a:defRPr sz="700"/>
            </a:lvl5pPr>
            <a:lvl6pPr marL="1714289" indent="0">
              <a:buNone/>
              <a:defRPr sz="700"/>
            </a:lvl6pPr>
            <a:lvl7pPr marL="2057144" indent="0">
              <a:buNone/>
              <a:defRPr sz="700"/>
            </a:lvl7pPr>
            <a:lvl8pPr marL="2400000" indent="0">
              <a:buNone/>
              <a:defRPr sz="700"/>
            </a:lvl8pPr>
            <a:lvl9pPr marL="2742857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342857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fld id="{FAC953A0-667B-4B81-9B5F-C90A9B96F633}" type="datetimeFigureOut">
              <a:rPr lang="id-ID"/>
              <a:pPr>
                <a:defRPr/>
              </a:pPr>
              <a:t>06/08/2017</a:t>
            </a:fld>
            <a:endParaRPr lang="id-ID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342857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342857" hangingPunct="0">
              <a:defRPr>
                <a:latin typeface="Rockwell Condensed" pitchFamily="18" charset="0"/>
              </a:defRPr>
            </a:lvl1pPr>
          </a:lstStyle>
          <a:p>
            <a:fld id="{0B8FF916-77CC-41EC-821F-A4D6C546E63C}" type="slidenum">
              <a:rPr lang="id-ID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0303285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227806" y="7"/>
            <a:ext cx="2916194" cy="51434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" name="Group 10"/>
          <p:cNvGrpSpPr>
            <a:grpSpLocks noChangeAspect="1"/>
          </p:cNvGrpSpPr>
          <p:nvPr/>
        </p:nvGrpSpPr>
        <p:grpSpPr bwMode="auto">
          <a:xfrm>
            <a:off x="8551069" y="4672013"/>
            <a:ext cx="342900" cy="342900"/>
            <a:chOff x="11361456" y="6195813"/>
            <a:chExt cx="548640" cy="548640"/>
          </a:xfrm>
        </p:grpSpPr>
        <p:sp>
          <p:nvSpPr>
            <p:cNvPr id="7" name="Oval 6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8" name="Oval 12"/>
            <p:cNvSpPr>
              <a:spLocks noChangeArrowheads="1"/>
            </p:cNvSpPr>
            <p:nvPr/>
          </p:nvSpPr>
          <p:spPr bwMode="auto"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34285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00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514350"/>
            <a:ext cx="2400300" cy="1303020"/>
          </a:xfrm>
        </p:spPr>
        <p:txBody>
          <a:bodyPr anchor="b"/>
          <a:lstStyle>
            <a:lvl1pPr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" y="0"/>
            <a:ext cx="6227805" cy="51435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1817370"/>
            <a:ext cx="2400300" cy="2468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100">
                <a:solidFill>
                  <a:schemeClr val="accent1">
                    <a:lumMod val="75000"/>
                  </a:schemeClr>
                </a:solidFill>
              </a:defRPr>
            </a:lvl1pPr>
            <a:lvl2pPr marL="342857" indent="0">
              <a:buNone/>
              <a:defRPr sz="900"/>
            </a:lvl2pPr>
            <a:lvl3pPr marL="685715" indent="0">
              <a:buNone/>
              <a:defRPr sz="800"/>
            </a:lvl3pPr>
            <a:lvl4pPr marL="1028573" indent="0">
              <a:buNone/>
              <a:defRPr sz="700"/>
            </a:lvl4pPr>
            <a:lvl5pPr marL="1371430" indent="0">
              <a:buNone/>
              <a:defRPr sz="700"/>
            </a:lvl5pPr>
            <a:lvl6pPr marL="1714289" indent="0">
              <a:buNone/>
              <a:defRPr sz="700"/>
            </a:lvl6pPr>
            <a:lvl7pPr marL="2057144" indent="0">
              <a:buNone/>
              <a:defRPr sz="700"/>
            </a:lvl7pPr>
            <a:lvl8pPr marL="2400000" indent="0">
              <a:buNone/>
              <a:defRPr sz="700"/>
            </a:lvl8pPr>
            <a:lvl9pPr marL="2742857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342857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fld id="{29184461-69A8-4B43-9116-F4C1931D6B19}" type="datetimeFigureOut">
              <a:rPr lang="id-ID"/>
              <a:pPr>
                <a:defRPr/>
              </a:pPr>
              <a:t>06/08/2017</a:t>
            </a:fld>
            <a:endParaRPr lang="id-ID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342857" hangingPunct="0">
              <a:defRPr>
                <a:latin typeface="Rockwell Condensed" pitchFamily="18" charset="0"/>
              </a:defRPr>
            </a:lvl1pPr>
          </a:lstStyle>
          <a:p>
            <a:fld id="{B6A8B148-8D83-44C8-9F77-F1F867428C21}" type="slidenum">
              <a:rPr lang="id-ID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8868592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342857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fld id="{A14CD226-5CF4-44C7-AD08-87AAD59584A5}" type="datetimeFigureOut">
              <a:rPr lang="id-ID"/>
              <a:pPr>
                <a:defRPr/>
              </a:pPr>
              <a:t>06/08/2017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342857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342857" hangingPunct="0">
              <a:defRPr>
                <a:latin typeface="Rockwell Condensed" pitchFamily="18" charset="0"/>
              </a:defRPr>
            </a:lvl1pPr>
          </a:lstStyle>
          <a:p>
            <a:fld id="{D7AED9F2-1311-4D3E-A9D0-0367C84B43B2}" type="slidenum">
              <a:rPr lang="id-ID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525282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80" y="400050"/>
            <a:ext cx="1914525" cy="4229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5" y="400050"/>
            <a:ext cx="5629275" cy="4229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342857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fld id="{4D795E36-FCD7-4241-A513-E6DC2BF94670}" type="datetimeFigureOut">
              <a:rPr lang="id-ID"/>
              <a:pPr>
                <a:defRPr/>
              </a:pPr>
              <a:t>06/08/2017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342857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342857" hangingPunct="0">
              <a:defRPr>
                <a:latin typeface="Rockwell Condensed" pitchFamily="18" charset="0"/>
              </a:defRPr>
            </a:lvl1pPr>
          </a:lstStyle>
          <a:p>
            <a:fld id="{CB3B3964-4967-4589-A581-B84FB43E0FCC}" type="slidenum">
              <a:rPr lang="id-ID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1675095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7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1EAC-5F43-4B49-A09A-326A48C6EB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1592B-A85E-476F-9F8A-F4B07E93A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48315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1EAC-5F43-4B49-A09A-326A48C6EB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1592B-A85E-476F-9F8A-F4B07E93A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58918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2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1EAC-5F43-4B49-A09A-326A48C6EB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1592B-A85E-476F-9F8A-F4B07E93A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55111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1EAC-5F43-4B49-A09A-326A48C6EB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1592B-A85E-476F-9F8A-F4B07E93A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313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06-Aug-17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1355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66" indent="0">
              <a:buNone/>
              <a:defRPr sz="2000" b="1"/>
            </a:lvl2pPr>
            <a:lvl3pPr marL="913770" indent="0">
              <a:buNone/>
              <a:defRPr sz="1800" b="1"/>
            </a:lvl3pPr>
            <a:lvl4pPr marL="1370648" indent="0">
              <a:buNone/>
              <a:defRPr sz="1600" b="1"/>
            </a:lvl4pPr>
            <a:lvl5pPr marL="1827539" indent="0">
              <a:buNone/>
              <a:defRPr sz="1600" b="1"/>
            </a:lvl5pPr>
            <a:lvl6pPr marL="2284404" indent="0">
              <a:buNone/>
              <a:defRPr sz="1600" b="1"/>
            </a:lvl6pPr>
            <a:lvl7pPr marL="2741270" indent="0">
              <a:buNone/>
              <a:defRPr sz="1600" b="1"/>
            </a:lvl7pPr>
            <a:lvl8pPr marL="3198160" indent="0">
              <a:buNone/>
              <a:defRPr sz="1600" b="1"/>
            </a:lvl8pPr>
            <a:lvl9pPr marL="3655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66" indent="0">
              <a:buNone/>
              <a:defRPr sz="2000" b="1"/>
            </a:lvl2pPr>
            <a:lvl3pPr marL="913770" indent="0">
              <a:buNone/>
              <a:defRPr sz="1800" b="1"/>
            </a:lvl3pPr>
            <a:lvl4pPr marL="1370648" indent="0">
              <a:buNone/>
              <a:defRPr sz="1600" b="1"/>
            </a:lvl4pPr>
            <a:lvl5pPr marL="1827539" indent="0">
              <a:buNone/>
              <a:defRPr sz="1600" b="1"/>
            </a:lvl5pPr>
            <a:lvl6pPr marL="2284404" indent="0">
              <a:buNone/>
              <a:defRPr sz="1600" b="1"/>
            </a:lvl6pPr>
            <a:lvl7pPr marL="2741270" indent="0">
              <a:buNone/>
              <a:defRPr sz="1600" b="1"/>
            </a:lvl7pPr>
            <a:lvl8pPr marL="3198160" indent="0">
              <a:buNone/>
              <a:defRPr sz="1600" b="1"/>
            </a:lvl8pPr>
            <a:lvl9pPr marL="3655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1EAC-5F43-4B49-A09A-326A48C6EB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1592B-A85E-476F-9F8A-F4B07E93A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82572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1EAC-5F43-4B49-A09A-326A48C6EB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1592B-A85E-476F-9F8A-F4B07E93A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96767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1EAC-5F43-4B49-A09A-326A48C6EB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1592B-A85E-476F-9F8A-F4B07E93A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76402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4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866" indent="0">
              <a:buNone/>
              <a:defRPr sz="1200"/>
            </a:lvl2pPr>
            <a:lvl3pPr marL="913770" indent="0">
              <a:buNone/>
              <a:defRPr sz="1000"/>
            </a:lvl3pPr>
            <a:lvl4pPr marL="1370648" indent="0">
              <a:buNone/>
              <a:defRPr sz="900"/>
            </a:lvl4pPr>
            <a:lvl5pPr marL="1827539" indent="0">
              <a:buNone/>
              <a:defRPr sz="900"/>
            </a:lvl5pPr>
            <a:lvl6pPr marL="2284404" indent="0">
              <a:buNone/>
              <a:defRPr sz="900"/>
            </a:lvl6pPr>
            <a:lvl7pPr marL="2741270" indent="0">
              <a:buNone/>
              <a:defRPr sz="900"/>
            </a:lvl7pPr>
            <a:lvl8pPr marL="3198160" indent="0">
              <a:buNone/>
              <a:defRPr sz="900"/>
            </a:lvl8pPr>
            <a:lvl9pPr marL="3655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1EAC-5F43-4B49-A09A-326A48C6EB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1592B-A85E-476F-9F8A-F4B07E93A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52051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866" indent="0">
              <a:buNone/>
              <a:defRPr sz="2800"/>
            </a:lvl2pPr>
            <a:lvl3pPr marL="913770" indent="0">
              <a:buNone/>
              <a:defRPr sz="2400"/>
            </a:lvl3pPr>
            <a:lvl4pPr marL="1370648" indent="0">
              <a:buNone/>
              <a:defRPr sz="2000"/>
            </a:lvl4pPr>
            <a:lvl5pPr marL="1827539" indent="0">
              <a:buNone/>
              <a:defRPr sz="2000"/>
            </a:lvl5pPr>
            <a:lvl6pPr marL="2284404" indent="0">
              <a:buNone/>
              <a:defRPr sz="2000"/>
            </a:lvl6pPr>
            <a:lvl7pPr marL="2741270" indent="0">
              <a:buNone/>
              <a:defRPr sz="2000"/>
            </a:lvl7pPr>
            <a:lvl8pPr marL="3198160" indent="0">
              <a:buNone/>
              <a:defRPr sz="2000"/>
            </a:lvl8pPr>
            <a:lvl9pPr marL="3655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5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866" indent="0">
              <a:buNone/>
              <a:defRPr sz="1200"/>
            </a:lvl2pPr>
            <a:lvl3pPr marL="913770" indent="0">
              <a:buNone/>
              <a:defRPr sz="1000"/>
            </a:lvl3pPr>
            <a:lvl4pPr marL="1370648" indent="0">
              <a:buNone/>
              <a:defRPr sz="900"/>
            </a:lvl4pPr>
            <a:lvl5pPr marL="1827539" indent="0">
              <a:buNone/>
              <a:defRPr sz="900"/>
            </a:lvl5pPr>
            <a:lvl6pPr marL="2284404" indent="0">
              <a:buNone/>
              <a:defRPr sz="900"/>
            </a:lvl6pPr>
            <a:lvl7pPr marL="2741270" indent="0">
              <a:buNone/>
              <a:defRPr sz="900"/>
            </a:lvl7pPr>
            <a:lvl8pPr marL="3198160" indent="0">
              <a:buNone/>
              <a:defRPr sz="900"/>
            </a:lvl8pPr>
            <a:lvl9pPr marL="3655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1EAC-5F43-4B49-A09A-326A48C6EB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1592B-A85E-476F-9F8A-F4B07E93A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16081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1EAC-5F43-4B49-A09A-326A48C6EB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1592B-A85E-476F-9F8A-F4B07E93A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41125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1EAC-5F43-4B49-A09A-326A48C6EB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1592B-A85E-476F-9F8A-F4B07E93A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704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06-Aug-17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666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143000"/>
            <a:ext cx="3086100" cy="120015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686" y="560070"/>
            <a:ext cx="4882964" cy="410394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2343150"/>
            <a:ext cx="3086100" cy="2320864"/>
          </a:xfrm>
        </p:spPr>
        <p:txBody>
          <a:bodyPr/>
          <a:lstStyle>
            <a:lvl1pPr marL="0" indent="0">
              <a:buNone/>
              <a:defRPr sz="1200"/>
            </a:lvl1pPr>
            <a:lvl2pPr marL="342713" indent="0">
              <a:buNone/>
              <a:defRPr sz="1100"/>
            </a:lvl2pPr>
            <a:lvl3pPr marL="685443" indent="0">
              <a:buNone/>
              <a:defRPr sz="900"/>
            </a:lvl3pPr>
            <a:lvl4pPr marL="1028165" indent="0">
              <a:buNone/>
              <a:defRPr sz="800"/>
            </a:lvl4pPr>
            <a:lvl5pPr marL="1370886" indent="0">
              <a:buNone/>
              <a:defRPr sz="800"/>
            </a:lvl5pPr>
            <a:lvl6pPr marL="1713617" indent="0">
              <a:buNone/>
              <a:defRPr sz="800"/>
            </a:lvl6pPr>
            <a:lvl7pPr marL="2056328" indent="0">
              <a:buNone/>
              <a:defRPr sz="800"/>
            </a:lvl7pPr>
            <a:lvl8pPr marL="2399040" indent="0">
              <a:buNone/>
              <a:defRPr sz="800"/>
            </a:lvl8pPr>
            <a:lvl9pPr marL="2741753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06-Aug-17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877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1EAC-5F43-4B49-A09A-326A48C6EBAD}" type="datetimeFigureOut">
              <a:rPr lang="en-US" smtClean="0"/>
              <a:pPr/>
              <a:t>06-Aug-17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1592B-A85E-476F-9F8A-F4B07E93A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183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143000"/>
            <a:ext cx="5154930" cy="120015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95928" y="563431"/>
            <a:ext cx="2733722" cy="410058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13" indent="0">
              <a:buNone/>
              <a:defRPr sz="2100"/>
            </a:lvl2pPr>
            <a:lvl3pPr marL="685443" indent="0">
              <a:buNone/>
              <a:defRPr sz="1800"/>
            </a:lvl3pPr>
            <a:lvl4pPr marL="1028165" indent="0">
              <a:buNone/>
              <a:defRPr sz="1500"/>
            </a:lvl4pPr>
            <a:lvl5pPr marL="1370886" indent="0">
              <a:buNone/>
              <a:defRPr sz="1500"/>
            </a:lvl5pPr>
            <a:lvl6pPr marL="1713617" indent="0">
              <a:buNone/>
              <a:defRPr sz="1500"/>
            </a:lvl6pPr>
            <a:lvl7pPr marL="2056328" indent="0">
              <a:buNone/>
              <a:defRPr sz="1500"/>
            </a:lvl7pPr>
            <a:lvl8pPr marL="2399040" indent="0">
              <a:buNone/>
              <a:defRPr sz="1500"/>
            </a:lvl8pPr>
            <a:lvl9pPr marL="2741753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2343150"/>
            <a:ext cx="5154930" cy="2320864"/>
          </a:xfrm>
        </p:spPr>
        <p:txBody>
          <a:bodyPr/>
          <a:lstStyle>
            <a:lvl1pPr marL="0" indent="0">
              <a:buNone/>
              <a:defRPr sz="1200"/>
            </a:lvl1pPr>
            <a:lvl2pPr marL="342713" indent="0">
              <a:buNone/>
              <a:defRPr sz="1100"/>
            </a:lvl2pPr>
            <a:lvl3pPr marL="685443" indent="0">
              <a:buNone/>
              <a:defRPr sz="900"/>
            </a:lvl3pPr>
            <a:lvl4pPr marL="1028165" indent="0">
              <a:buNone/>
              <a:defRPr sz="800"/>
            </a:lvl4pPr>
            <a:lvl5pPr marL="1370886" indent="0">
              <a:buNone/>
              <a:defRPr sz="800"/>
            </a:lvl5pPr>
            <a:lvl6pPr marL="1713617" indent="0">
              <a:buNone/>
              <a:defRPr sz="800"/>
            </a:lvl6pPr>
            <a:lvl7pPr marL="2056328" indent="0">
              <a:buNone/>
              <a:defRPr sz="800"/>
            </a:lvl7pPr>
            <a:lvl8pPr marL="2399040" indent="0">
              <a:buNone/>
              <a:defRPr sz="800"/>
            </a:lvl8pPr>
            <a:lvl9pPr marL="2741753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06-Aug-17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3564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33" y="3523021"/>
            <a:ext cx="8116526" cy="614516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295" y="706126"/>
            <a:ext cx="8116380" cy="260862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13" indent="0">
              <a:buNone/>
              <a:defRPr sz="2100"/>
            </a:lvl2pPr>
            <a:lvl3pPr marL="685443" indent="0">
              <a:buNone/>
              <a:defRPr sz="1800"/>
            </a:lvl3pPr>
            <a:lvl4pPr marL="1028165" indent="0">
              <a:buNone/>
              <a:defRPr sz="1500"/>
            </a:lvl4pPr>
            <a:lvl5pPr marL="1370886" indent="0">
              <a:buNone/>
              <a:defRPr sz="1500"/>
            </a:lvl5pPr>
            <a:lvl6pPr marL="1713617" indent="0">
              <a:buNone/>
              <a:defRPr sz="1500"/>
            </a:lvl6pPr>
            <a:lvl7pPr marL="2056328" indent="0">
              <a:buNone/>
              <a:defRPr sz="1500"/>
            </a:lvl7pPr>
            <a:lvl8pPr marL="2399040" indent="0">
              <a:buNone/>
              <a:defRPr sz="1500"/>
            </a:lvl8pPr>
            <a:lvl9pPr marL="2741753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4137583"/>
            <a:ext cx="8115300" cy="526477"/>
          </a:xfrm>
        </p:spPr>
        <p:txBody>
          <a:bodyPr/>
          <a:lstStyle>
            <a:lvl1pPr marL="0" indent="0" algn="l">
              <a:buNone/>
              <a:defRPr sz="1200"/>
            </a:lvl1pPr>
            <a:lvl2pPr marL="342713" indent="0">
              <a:buNone/>
              <a:defRPr sz="1100"/>
            </a:lvl2pPr>
            <a:lvl3pPr marL="685443" indent="0">
              <a:buNone/>
              <a:defRPr sz="900"/>
            </a:lvl3pPr>
            <a:lvl4pPr marL="1028165" indent="0">
              <a:buNone/>
              <a:defRPr sz="800"/>
            </a:lvl4pPr>
            <a:lvl5pPr marL="1370886" indent="0">
              <a:buNone/>
              <a:defRPr sz="800"/>
            </a:lvl5pPr>
            <a:lvl6pPr marL="1713617" indent="0">
              <a:buNone/>
              <a:defRPr sz="800"/>
            </a:lvl6pPr>
            <a:lvl7pPr marL="2056328" indent="0">
              <a:buNone/>
              <a:defRPr sz="800"/>
            </a:lvl7pPr>
            <a:lvl8pPr marL="2399040" indent="0">
              <a:buNone/>
              <a:defRPr sz="800"/>
            </a:lvl8pPr>
            <a:lvl9pPr marL="2741753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06-Aug-17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2348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565150"/>
            <a:ext cx="8115300" cy="2101850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400" y="2736850"/>
            <a:ext cx="7597887" cy="749300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713" indent="0">
              <a:buNone/>
              <a:defRPr sz="1100"/>
            </a:lvl2pPr>
            <a:lvl3pPr marL="685443" indent="0">
              <a:buNone/>
              <a:defRPr sz="900"/>
            </a:lvl3pPr>
            <a:lvl4pPr marL="1028165" indent="0">
              <a:buNone/>
              <a:defRPr sz="800"/>
            </a:lvl4pPr>
            <a:lvl5pPr marL="1370886" indent="0">
              <a:buNone/>
              <a:defRPr sz="800"/>
            </a:lvl5pPr>
            <a:lvl6pPr marL="1713617" indent="0">
              <a:buNone/>
              <a:defRPr sz="800"/>
            </a:lvl6pPr>
            <a:lvl7pPr marL="2056328" indent="0">
              <a:buNone/>
              <a:defRPr sz="800"/>
            </a:lvl7pPr>
            <a:lvl8pPr marL="2399040" indent="0">
              <a:buNone/>
              <a:defRPr sz="800"/>
            </a:lvl8pPr>
            <a:lvl9pPr marL="2741753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DD4B9363-8B87-41B7-9F8E-64519CBB8F34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06-Aug-17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72" y="284958"/>
            <a:ext cx="5243619" cy="273844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47" y="285750"/>
            <a:ext cx="482811" cy="273844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933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565173"/>
            <a:ext cx="7613650" cy="1953371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2524168"/>
            <a:ext cx="7194552" cy="333332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713" indent="0">
              <a:buNone/>
              <a:defRPr sz="1100"/>
            </a:lvl2pPr>
            <a:lvl3pPr marL="685443" indent="0">
              <a:buNone/>
              <a:defRPr sz="900"/>
            </a:lvl3pPr>
            <a:lvl4pPr marL="1028165" indent="0">
              <a:buNone/>
              <a:defRPr sz="800"/>
            </a:lvl4pPr>
            <a:lvl5pPr marL="1370886" indent="0">
              <a:buNone/>
              <a:defRPr sz="800"/>
            </a:lvl5pPr>
            <a:lvl6pPr marL="1713617" indent="0">
              <a:buNone/>
              <a:defRPr sz="800"/>
            </a:lvl6pPr>
            <a:lvl7pPr marL="2056328" indent="0">
              <a:buNone/>
              <a:defRPr sz="800"/>
            </a:lvl7pPr>
            <a:lvl8pPr marL="2399040" indent="0">
              <a:buNone/>
              <a:defRPr sz="800"/>
            </a:lvl8pPr>
            <a:lvl9pPr marL="2741753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1" y="2969943"/>
            <a:ext cx="7613650" cy="509903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713" indent="0">
              <a:buNone/>
              <a:defRPr sz="1100"/>
            </a:lvl2pPr>
            <a:lvl3pPr marL="685443" indent="0">
              <a:buNone/>
              <a:defRPr sz="900"/>
            </a:lvl3pPr>
            <a:lvl4pPr marL="1028165" indent="0">
              <a:buNone/>
              <a:defRPr sz="800"/>
            </a:lvl4pPr>
            <a:lvl5pPr marL="1370886" indent="0">
              <a:buNone/>
              <a:defRPr sz="800"/>
            </a:lvl5pPr>
            <a:lvl6pPr marL="1713617" indent="0">
              <a:buNone/>
              <a:defRPr sz="800"/>
            </a:lvl6pPr>
            <a:lvl7pPr marL="2056328" indent="0">
              <a:buNone/>
              <a:defRPr sz="800"/>
            </a:lvl7pPr>
            <a:lvl8pPr marL="2399040" indent="0">
              <a:buNone/>
              <a:defRPr sz="800"/>
            </a:lvl8pPr>
            <a:lvl9pPr marL="2741753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EAEF5746-5284-4951-9F37-7AE924EDBCB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06-Aug-17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72" y="284958"/>
            <a:ext cx="5243619" cy="273844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47" y="285750"/>
            <a:ext cx="482811" cy="273844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88" y="700088"/>
            <a:ext cx="457200" cy="438582"/>
          </a:xfrm>
          <a:prstGeom prst="rect">
            <a:avLst/>
          </a:prstGeom>
        </p:spPr>
        <p:txBody>
          <a:bodyPr vert="horz" lIns="68549" tIns="34289" rIns="68549" bIns="34289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342713"/>
            <a:r>
              <a:rPr lang="en-US" sz="6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38173" y="2025968"/>
            <a:ext cx="457200" cy="438582"/>
          </a:xfrm>
          <a:prstGeom prst="rect">
            <a:avLst/>
          </a:prstGeom>
        </p:spPr>
        <p:txBody>
          <a:bodyPr vert="horz" lIns="68549" tIns="34289" rIns="68549" bIns="34289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342713"/>
            <a:r>
              <a:rPr lang="en-US" sz="6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253220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73" y="843526"/>
            <a:ext cx="7609640" cy="1883876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7" y="2736237"/>
            <a:ext cx="7608491" cy="74991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713" indent="0">
              <a:buNone/>
              <a:defRPr sz="1100"/>
            </a:lvl2pPr>
            <a:lvl3pPr marL="685443" indent="0">
              <a:buNone/>
              <a:defRPr sz="900"/>
            </a:lvl3pPr>
            <a:lvl4pPr marL="1028165" indent="0">
              <a:buNone/>
              <a:defRPr sz="800"/>
            </a:lvl4pPr>
            <a:lvl5pPr marL="1370886" indent="0">
              <a:buNone/>
              <a:defRPr sz="800"/>
            </a:lvl5pPr>
            <a:lvl6pPr marL="1713617" indent="0">
              <a:buNone/>
              <a:defRPr sz="800"/>
            </a:lvl6pPr>
            <a:lvl7pPr marL="2056328" indent="0">
              <a:buNone/>
              <a:defRPr sz="800"/>
            </a:lvl7pPr>
            <a:lvl8pPr marL="2399040" indent="0">
              <a:buNone/>
              <a:defRPr sz="800"/>
            </a:lvl8pPr>
            <a:lvl9pPr marL="2741753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4163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02398B29-7265-4A65-A2A4-6703C057B7C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06-Aug-17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72" y="284163"/>
            <a:ext cx="5243619" cy="273844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47" y="285750"/>
            <a:ext cx="482811" cy="273844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5629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47" y="571501"/>
            <a:ext cx="6457949" cy="977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51560"/>
            <a:ext cx="2592324" cy="46299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713" indent="0">
              <a:buNone/>
              <a:defRPr sz="1500" b="1"/>
            </a:lvl2pPr>
            <a:lvl3pPr marL="685443" indent="0">
              <a:buNone/>
              <a:defRPr sz="1400" b="1"/>
            </a:lvl3pPr>
            <a:lvl4pPr marL="1028165" indent="0">
              <a:buNone/>
              <a:defRPr sz="1200" b="1"/>
            </a:lvl4pPr>
            <a:lvl5pPr marL="1370886" indent="0">
              <a:buNone/>
              <a:defRPr sz="1200" b="1"/>
            </a:lvl5pPr>
            <a:lvl6pPr marL="1713617" indent="0">
              <a:buNone/>
              <a:defRPr sz="1200" b="1"/>
            </a:lvl6pPr>
            <a:lvl7pPr marL="2056328" indent="0">
              <a:buNone/>
              <a:defRPr sz="1200" b="1"/>
            </a:lvl7pPr>
            <a:lvl8pPr marL="2399040" indent="0">
              <a:buNone/>
              <a:defRPr sz="1200" b="1"/>
            </a:lvl8pPr>
            <a:lvl9pPr marL="2741753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49" y="2178425"/>
            <a:ext cx="2592324" cy="2485599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713" indent="0">
              <a:buNone/>
              <a:defRPr sz="900"/>
            </a:lvl2pPr>
            <a:lvl3pPr marL="685443" indent="0">
              <a:buNone/>
              <a:defRPr sz="800"/>
            </a:lvl3pPr>
            <a:lvl4pPr marL="1028165" indent="0">
              <a:buNone/>
              <a:defRPr sz="700"/>
            </a:lvl4pPr>
            <a:lvl5pPr marL="1370886" indent="0">
              <a:buNone/>
              <a:defRPr sz="700"/>
            </a:lvl5pPr>
            <a:lvl6pPr marL="1713617" indent="0">
              <a:buNone/>
              <a:defRPr sz="700"/>
            </a:lvl6pPr>
            <a:lvl7pPr marL="2056328" indent="0">
              <a:buNone/>
              <a:defRPr sz="700"/>
            </a:lvl7pPr>
            <a:lvl8pPr marL="2399040" indent="0">
              <a:buNone/>
              <a:defRPr sz="700"/>
            </a:lvl8pPr>
            <a:lvl9pPr marL="2741753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76600" y="1651045"/>
            <a:ext cx="2592324" cy="46990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713" indent="0">
              <a:buNone/>
              <a:defRPr sz="1500" b="1"/>
            </a:lvl2pPr>
            <a:lvl3pPr marL="685443" indent="0">
              <a:buNone/>
              <a:defRPr sz="1400" b="1"/>
            </a:lvl3pPr>
            <a:lvl4pPr marL="1028165" indent="0">
              <a:buNone/>
              <a:defRPr sz="1200" b="1"/>
            </a:lvl4pPr>
            <a:lvl5pPr marL="1370886" indent="0">
              <a:buNone/>
              <a:defRPr sz="1200" b="1"/>
            </a:lvl5pPr>
            <a:lvl6pPr marL="1713617" indent="0">
              <a:buNone/>
              <a:defRPr sz="1200" b="1"/>
            </a:lvl6pPr>
            <a:lvl7pPr marL="2056328" indent="0">
              <a:buNone/>
              <a:defRPr sz="1200" b="1"/>
            </a:lvl7pPr>
            <a:lvl8pPr marL="2399040" indent="0">
              <a:buNone/>
              <a:defRPr sz="1200" b="1"/>
            </a:lvl8pPr>
            <a:lvl9pPr marL="2741753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75144" y="2178052"/>
            <a:ext cx="2592324" cy="2485964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713" indent="0">
              <a:buNone/>
              <a:defRPr sz="900"/>
            </a:lvl2pPr>
            <a:lvl3pPr marL="685443" indent="0">
              <a:buNone/>
              <a:defRPr sz="800"/>
            </a:lvl3pPr>
            <a:lvl4pPr marL="1028165" indent="0">
              <a:buNone/>
              <a:defRPr sz="700"/>
            </a:lvl4pPr>
            <a:lvl5pPr marL="1370886" indent="0">
              <a:buNone/>
              <a:defRPr sz="700"/>
            </a:lvl5pPr>
            <a:lvl6pPr marL="1713617" indent="0">
              <a:buNone/>
              <a:defRPr sz="700"/>
            </a:lvl6pPr>
            <a:lvl7pPr marL="2056328" indent="0">
              <a:buNone/>
              <a:defRPr sz="700"/>
            </a:lvl7pPr>
            <a:lvl8pPr marL="2399040" indent="0">
              <a:buNone/>
              <a:defRPr sz="700"/>
            </a:lvl8pPr>
            <a:lvl9pPr marL="2741753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8850" y="1644695"/>
            <a:ext cx="2592324" cy="46990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713" indent="0">
              <a:buNone/>
              <a:defRPr sz="1500" b="1"/>
            </a:lvl2pPr>
            <a:lvl3pPr marL="685443" indent="0">
              <a:buNone/>
              <a:defRPr sz="1400" b="1"/>
            </a:lvl3pPr>
            <a:lvl4pPr marL="1028165" indent="0">
              <a:buNone/>
              <a:defRPr sz="1200" b="1"/>
            </a:lvl4pPr>
            <a:lvl5pPr marL="1370886" indent="0">
              <a:buNone/>
              <a:defRPr sz="1200" b="1"/>
            </a:lvl5pPr>
            <a:lvl6pPr marL="1713617" indent="0">
              <a:buNone/>
              <a:defRPr sz="1200" b="1"/>
            </a:lvl6pPr>
            <a:lvl7pPr marL="2056328" indent="0">
              <a:buNone/>
              <a:defRPr sz="1200" b="1"/>
            </a:lvl7pPr>
            <a:lvl8pPr marL="2399040" indent="0">
              <a:buNone/>
              <a:defRPr sz="1200" b="1"/>
            </a:lvl8pPr>
            <a:lvl9pPr marL="2741753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038851" y="2178425"/>
            <a:ext cx="2592324" cy="2485599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713" indent="0">
              <a:buNone/>
              <a:defRPr sz="900"/>
            </a:lvl2pPr>
            <a:lvl3pPr marL="685443" indent="0">
              <a:buNone/>
              <a:defRPr sz="800"/>
            </a:lvl3pPr>
            <a:lvl4pPr marL="1028165" indent="0">
              <a:buNone/>
              <a:defRPr sz="700"/>
            </a:lvl4pPr>
            <a:lvl5pPr marL="1370886" indent="0">
              <a:buNone/>
              <a:defRPr sz="700"/>
            </a:lvl5pPr>
            <a:lvl6pPr marL="1713617" indent="0">
              <a:buNone/>
              <a:defRPr sz="700"/>
            </a:lvl6pPr>
            <a:lvl7pPr marL="2056328" indent="0">
              <a:buNone/>
              <a:defRPr sz="700"/>
            </a:lvl7pPr>
            <a:lvl8pPr marL="2399040" indent="0">
              <a:buNone/>
              <a:defRPr sz="700"/>
            </a:lvl8pPr>
            <a:lvl9pPr marL="2741753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06-Aug-17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7883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47" y="571500"/>
            <a:ext cx="6457949" cy="971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6502" y="3143250"/>
            <a:ext cx="2588687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713" indent="0">
              <a:buNone/>
              <a:defRPr sz="1500" b="1"/>
            </a:lvl2pPr>
            <a:lvl3pPr marL="685443" indent="0">
              <a:buNone/>
              <a:defRPr sz="1400" b="1"/>
            </a:lvl3pPr>
            <a:lvl4pPr marL="1028165" indent="0">
              <a:buNone/>
              <a:defRPr sz="1200" b="1"/>
            </a:lvl4pPr>
            <a:lvl5pPr marL="1370886" indent="0">
              <a:buNone/>
              <a:defRPr sz="1200" b="1"/>
            </a:lvl5pPr>
            <a:lvl6pPr marL="1713617" indent="0">
              <a:buNone/>
              <a:defRPr sz="1200" b="1"/>
            </a:lvl6pPr>
            <a:lvl7pPr marL="2056328" indent="0">
              <a:buNone/>
              <a:defRPr sz="1200" b="1"/>
            </a:lvl7pPr>
            <a:lvl8pPr marL="2399040" indent="0">
              <a:buNone/>
              <a:defRPr sz="1200" b="1"/>
            </a:lvl8pPr>
            <a:lvl9pPr marL="2741753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6502" y="1771650"/>
            <a:ext cx="2588687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713" indent="0">
              <a:buNone/>
              <a:defRPr sz="1200"/>
            </a:lvl2pPr>
            <a:lvl3pPr marL="685443" indent="0">
              <a:buNone/>
              <a:defRPr sz="1200"/>
            </a:lvl3pPr>
            <a:lvl4pPr marL="1028165" indent="0">
              <a:buNone/>
              <a:defRPr sz="1200"/>
            </a:lvl4pPr>
            <a:lvl5pPr marL="1370886" indent="0">
              <a:buNone/>
              <a:defRPr sz="1200"/>
            </a:lvl5pPr>
            <a:lvl6pPr marL="1713617" indent="0">
              <a:buNone/>
              <a:defRPr sz="1200"/>
            </a:lvl6pPr>
            <a:lvl7pPr marL="2056328" indent="0">
              <a:buNone/>
              <a:defRPr sz="1200"/>
            </a:lvl7pPr>
            <a:lvl8pPr marL="2399040" indent="0">
              <a:buNone/>
              <a:defRPr sz="1200"/>
            </a:lvl8pPr>
            <a:lvl9pPr marL="2741753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6502" y="3655369"/>
            <a:ext cx="2588687" cy="1008691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713" indent="0">
              <a:buNone/>
              <a:defRPr sz="900"/>
            </a:lvl2pPr>
            <a:lvl3pPr marL="685443" indent="0">
              <a:buNone/>
              <a:defRPr sz="800"/>
            </a:lvl3pPr>
            <a:lvl4pPr marL="1028165" indent="0">
              <a:buNone/>
              <a:defRPr sz="700"/>
            </a:lvl4pPr>
            <a:lvl5pPr marL="1370886" indent="0">
              <a:buNone/>
              <a:defRPr sz="700"/>
            </a:lvl5pPr>
            <a:lvl6pPr marL="1713617" indent="0">
              <a:buNone/>
              <a:defRPr sz="700"/>
            </a:lvl6pPr>
            <a:lvl7pPr marL="2056328" indent="0">
              <a:buNone/>
              <a:defRPr sz="700"/>
            </a:lvl7pPr>
            <a:lvl8pPr marL="2399040" indent="0">
              <a:buNone/>
              <a:defRPr sz="700"/>
            </a:lvl8pPr>
            <a:lvl9pPr marL="2741753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80741" y="3143250"/>
            <a:ext cx="2586701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713" indent="0">
              <a:buNone/>
              <a:defRPr sz="1500" b="1"/>
            </a:lvl2pPr>
            <a:lvl3pPr marL="685443" indent="0">
              <a:buNone/>
              <a:defRPr sz="1400" b="1"/>
            </a:lvl3pPr>
            <a:lvl4pPr marL="1028165" indent="0">
              <a:buNone/>
              <a:defRPr sz="1200" b="1"/>
            </a:lvl4pPr>
            <a:lvl5pPr marL="1370886" indent="0">
              <a:buNone/>
              <a:defRPr sz="1200" b="1"/>
            </a:lvl5pPr>
            <a:lvl6pPr marL="1713617" indent="0">
              <a:buNone/>
              <a:defRPr sz="1200" b="1"/>
            </a:lvl6pPr>
            <a:lvl7pPr marL="2056328" indent="0">
              <a:buNone/>
              <a:defRPr sz="1200" b="1"/>
            </a:lvl7pPr>
            <a:lvl8pPr marL="2399040" indent="0">
              <a:buNone/>
              <a:defRPr sz="1200" b="1"/>
            </a:lvl8pPr>
            <a:lvl9pPr marL="2741753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80697" y="1771650"/>
            <a:ext cx="2586702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713" indent="0">
              <a:buNone/>
              <a:defRPr sz="1200"/>
            </a:lvl2pPr>
            <a:lvl3pPr marL="685443" indent="0">
              <a:buNone/>
              <a:defRPr sz="1200"/>
            </a:lvl3pPr>
            <a:lvl4pPr marL="1028165" indent="0">
              <a:buNone/>
              <a:defRPr sz="1200"/>
            </a:lvl4pPr>
            <a:lvl5pPr marL="1370886" indent="0">
              <a:buNone/>
              <a:defRPr sz="1200"/>
            </a:lvl5pPr>
            <a:lvl6pPr marL="1713617" indent="0">
              <a:buNone/>
              <a:defRPr sz="1200"/>
            </a:lvl6pPr>
            <a:lvl7pPr marL="2056328" indent="0">
              <a:buNone/>
              <a:defRPr sz="1200"/>
            </a:lvl7pPr>
            <a:lvl8pPr marL="2399040" indent="0">
              <a:buNone/>
              <a:defRPr sz="1200"/>
            </a:lvl8pPr>
            <a:lvl9pPr marL="2741753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80741" y="3655369"/>
            <a:ext cx="2586701" cy="1008691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713" indent="0">
              <a:buNone/>
              <a:defRPr sz="900"/>
            </a:lvl2pPr>
            <a:lvl3pPr marL="685443" indent="0">
              <a:buNone/>
              <a:defRPr sz="800"/>
            </a:lvl3pPr>
            <a:lvl4pPr marL="1028165" indent="0">
              <a:buNone/>
              <a:defRPr sz="700"/>
            </a:lvl4pPr>
            <a:lvl5pPr marL="1370886" indent="0">
              <a:buNone/>
              <a:defRPr sz="700"/>
            </a:lvl5pPr>
            <a:lvl6pPr marL="1713617" indent="0">
              <a:buNone/>
              <a:defRPr sz="700"/>
            </a:lvl6pPr>
            <a:lvl7pPr marL="2056328" indent="0">
              <a:buNone/>
              <a:defRPr sz="700"/>
            </a:lvl7pPr>
            <a:lvl8pPr marL="2399040" indent="0">
              <a:buNone/>
              <a:defRPr sz="700"/>
            </a:lvl8pPr>
            <a:lvl9pPr marL="2741753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7299" y="3143250"/>
            <a:ext cx="2592352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713" indent="0">
              <a:buNone/>
              <a:defRPr sz="1500" b="1"/>
            </a:lvl2pPr>
            <a:lvl3pPr marL="685443" indent="0">
              <a:buNone/>
              <a:defRPr sz="1400" b="1"/>
            </a:lvl3pPr>
            <a:lvl4pPr marL="1028165" indent="0">
              <a:buNone/>
              <a:defRPr sz="1200" b="1"/>
            </a:lvl4pPr>
            <a:lvl5pPr marL="1370886" indent="0">
              <a:buNone/>
              <a:defRPr sz="1200" b="1"/>
            </a:lvl5pPr>
            <a:lvl6pPr marL="1713617" indent="0">
              <a:buNone/>
              <a:defRPr sz="1200" b="1"/>
            </a:lvl6pPr>
            <a:lvl7pPr marL="2056328" indent="0">
              <a:buNone/>
              <a:defRPr sz="1200" b="1"/>
            </a:lvl7pPr>
            <a:lvl8pPr marL="2399040" indent="0">
              <a:buNone/>
              <a:defRPr sz="1200" b="1"/>
            </a:lvl8pPr>
            <a:lvl9pPr marL="2741753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37442" y="1771650"/>
            <a:ext cx="258590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713" indent="0">
              <a:buNone/>
              <a:defRPr sz="1200"/>
            </a:lvl2pPr>
            <a:lvl3pPr marL="685443" indent="0">
              <a:buNone/>
              <a:defRPr sz="1200"/>
            </a:lvl3pPr>
            <a:lvl4pPr marL="1028165" indent="0">
              <a:buNone/>
              <a:defRPr sz="1200"/>
            </a:lvl4pPr>
            <a:lvl5pPr marL="1370886" indent="0">
              <a:buNone/>
              <a:defRPr sz="1200"/>
            </a:lvl5pPr>
            <a:lvl6pPr marL="1713617" indent="0">
              <a:buNone/>
              <a:defRPr sz="1200"/>
            </a:lvl6pPr>
            <a:lvl7pPr marL="2056328" indent="0">
              <a:buNone/>
              <a:defRPr sz="1200"/>
            </a:lvl7pPr>
            <a:lvl8pPr marL="2399040" indent="0">
              <a:buNone/>
              <a:defRPr sz="1200"/>
            </a:lvl8pPr>
            <a:lvl9pPr marL="2741753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037299" y="3655367"/>
            <a:ext cx="2589334" cy="1008691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713" indent="0">
              <a:buNone/>
              <a:defRPr sz="900"/>
            </a:lvl2pPr>
            <a:lvl3pPr marL="685443" indent="0">
              <a:buNone/>
              <a:defRPr sz="800"/>
            </a:lvl3pPr>
            <a:lvl4pPr marL="1028165" indent="0">
              <a:buNone/>
              <a:defRPr sz="700"/>
            </a:lvl4pPr>
            <a:lvl5pPr marL="1370886" indent="0">
              <a:buNone/>
              <a:defRPr sz="700"/>
            </a:lvl5pPr>
            <a:lvl6pPr marL="1713617" indent="0">
              <a:buNone/>
              <a:defRPr sz="700"/>
            </a:lvl6pPr>
            <a:lvl7pPr marL="2056328" indent="0">
              <a:buNone/>
              <a:defRPr sz="700"/>
            </a:lvl7pPr>
            <a:lvl8pPr marL="2399040" indent="0">
              <a:buNone/>
              <a:defRPr sz="700"/>
            </a:lvl8pPr>
            <a:lvl9pPr marL="2741753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06-Aug-17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535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1645920"/>
            <a:ext cx="8115300" cy="301809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06-Aug-17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2912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558800"/>
            <a:ext cx="1543050" cy="2927350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8379" y="558800"/>
            <a:ext cx="6153151" cy="2927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284958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28BDECAF-D3BE-4069-9C78-642ECCD0147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06-Aug-17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72" y="285750"/>
            <a:ext cx="5243619" cy="273844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47" y="285750"/>
            <a:ext cx="482811" cy="273844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429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65"/>
            <a:ext cx="7772400" cy="1102519"/>
          </a:xfrm>
          <a:prstGeom prst="rect">
            <a:avLst/>
          </a:prstGeom>
        </p:spPr>
        <p:txBody>
          <a:bodyPr lIns="91398" tIns="45699" rIns="91398" bIns="4569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398" tIns="45699" rIns="91398" bIns="45699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B8B0EAE-9418-40ED-809C-51FCC1A101D6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7" name="Picture 27" descr="간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8" descr="간지-4"/>
          <p:cNvPicPr>
            <a:picLocks noChangeAspect="1" noChangeArrowheads="1"/>
          </p:cNvPicPr>
          <p:nvPr/>
        </p:nvPicPr>
        <p:blipFill>
          <a:blip r:embed="rId3" cstate="print"/>
          <a:srcRect t="24629" b="17778"/>
          <a:stretch>
            <a:fillRect/>
          </a:stretch>
        </p:blipFill>
        <p:spPr bwMode="auto">
          <a:xfrm>
            <a:off x="0" y="1200196"/>
            <a:ext cx="9144000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9" descr="간지2그림"/>
          <p:cNvPicPr>
            <a:picLocks noChangeAspect="1" noChangeArrowheads="1"/>
          </p:cNvPicPr>
          <p:nvPr/>
        </p:nvPicPr>
        <p:blipFill>
          <a:blip r:embed="rId4" cstate="print"/>
          <a:srcRect r="50139" b="57037"/>
          <a:stretch>
            <a:fillRect/>
          </a:stretch>
        </p:blipFill>
        <p:spPr bwMode="auto">
          <a:xfrm>
            <a:off x="1" y="0"/>
            <a:ext cx="45593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reeform 23"/>
          <p:cNvSpPr>
            <a:spLocks/>
          </p:cNvSpPr>
          <p:nvPr/>
        </p:nvSpPr>
        <p:spPr bwMode="auto">
          <a:xfrm flipV="1">
            <a:off x="3492500" y="3572"/>
            <a:ext cx="4895850" cy="515183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320"/>
              </a:cxn>
              <a:cxn ang="0">
                <a:pos x="3072" y="4320"/>
              </a:cxn>
              <a:cxn ang="0">
                <a:pos x="2544" y="4032"/>
              </a:cxn>
              <a:cxn ang="0">
                <a:pos x="2112" y="3696"/>
              </a:cxn>
              <a:cxn ang="0">
                <a:pos x="1776" y="3312"/>
              </a:cxn>
              <a:cxn ang="0">
                <a:pos x="1536" y="3024"/>
              </a:cxn>
              <a:cxn ang="0">
                <a:pos x="1392" y="2784"/>
              </a:cxn>
              <a:cxn ang="0">
                <a:pos x="1152" y="2304"/>
              </a:cxn>
              <a:cxn ang="0">
                <a:pos x="1008" y="1968"/>
              </a:cxn>
              <a:cxn ang="0">
                <a:pos x="912" y="1680"/>
              </a:cxn>
              <a:cxn ang="0">
                <a:pos x="816" y="1344"/>
              </a:cxn>
              <a:cxn ang="0">
                <a:pos x="768" y="1056"/>
              </a:cxn>
              <a:cxn ang="0">
                <a:pos x="720" y="768"/>
              </a:cxn>
              <a:cxn ang="0">
                <a:pos x="672" y="432"/>
              </a:cxn>
              <a:cxn ang="0">
                <a:pos x="672" y="0"/>
              </a:cxn>
              <a:cxn ang="0">
                <a:pos x="0" y="0"/>
              </a:cxn>
            </a:cxnLst>
            <a:rect l="0" t="0" r="r" b="b"/>
            <a:pathLst>
              <a:path w="3072" h="4320">
                <a:moveTo>
                  <a:pt x="0" y="0"/>
                </a:moveTo>
                <a:lnTo>
                  <a:pt x="0" y="4320"/>
                </a:lnTo>
                <a:lnTo>
                  <a:pt x="3072" y="4320"/>
                </a:lnTo>
                <a:lnTo>
                  <a:pt x="2544" y="4032"/>
                </a:lnTo>
                <a:lnTo>
                  <a:pt x="2112" y="3696"/>
                </a:lnTo>
                <a:lnTo>
                  <a:pt x="1776" y="3312"/>
                </a:lnTo>
                <a:lnTo>
                  <a:pt x="1536" y="3024"/>
                </a:lnTo>
                <a:lnTo>
                  <a:pt x="1392" y="2784"/>
                </a:lnTo>
                <a:lnTo>
                  <a:pt x="1152" y="2304"/>
                </a:lnTo>
                <a:lnTo>
                  <a:pt x="1008" y="1968"/>
                </a:lnTo>
                <a:lnTo>
                  <a:pt x="912" y="1680"/>
                </a:lnTo>
                <a:lnTo>
                  <a:pt x="816" y="1344"/>
                </a:lnTo>
                <a:lnTo>
                  <a:pt x="768" y="1056"/>
                </a:lnTo>
                <a:lnTo>
                  <a:pt x="720" y="768"/>
                </a:lnTo>
                <a:lnTo>
                  <a:pt x="672" y="432"/>
                </a:lnTo>
                <a:lnTo>
                  <a:pt x="672" y="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lIns="91398" tIns="45699" rIns="91398" bIns="45699"/>
          <a:lstStyle/>
          <a:p>
            <a:pPr defTabSz="913928" eaLnBrk="0" hangingPunct="0"/>
            <a:endParaRPr lang="en-US">
              <a:solidFill>
                <a:prstClr val="black"/>
              </a:solidFill>
            </a:endParaRPr>
          </a:p>
        </p:txBody>
      </p:sp>
      <p:pic>
        <p:nvPicPr>
          <p:cNvPr id="11" name="Picture 3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783" b="1738"/>
          <a:stretch>
            <a:fillRect/>
          </a:stretch>
        </p:blipFill>
        <p:spPr bwMode="auto">
          <a:xfrm>
            <a:off x="4114800" y="0"/>
            <a:ext cx="997752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spimnas.psd.jpg"/>
          <p:cNvPicPr>
            <a:picLocks noChangeAspect="1"/>
          </p:cNvPicPr>
          <p:nvPr/>
        </p:nvPicPr>
        <p:blipFill>
          <a:blip r:embed="rId6" cstate="print"/>
          <a:srcRect t="41102"/>
          <a:stretch>
            <a:fillRect/>
          </a:stretch>
        </p:blipFill>
        <p:spPr>
          <a:xfrm>
            <a:off x="2514601" y="3796149"/>
            <a:ext cx="4025900" cy="134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317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2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1EAC-5F43-4B49-A09A-326A48C6EBAD}" type="datetimeFigureOut">
              <a:rPr lang="en-US" smtClean="0"/>
              <a:pPr/>
              <a:t>06-Aug-17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1592B-A85E-476F-9F8A-F4B07E93A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340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754ED0C-6DD6-4573-AA16-6D8C2CC00FF4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41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lIns="91398" tIns="45699" rIns="91398" bIns="45699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lIns="91398" tIns="45699" rIns="91398" bIns="45699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6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F798D92-9200-465A-83B9-C30F459922E1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68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398" tIns="45699" rIns="91398" bIns="4569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 lIns="91398" tIns="45699" rIns="91398" bIns="45699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 lIns="91398" tIns="45699" rIns="91398" bIns="45699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F353408-03B1-46A9-86E9-7EAF394DE58F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04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398" tIns="45699" rIns="91398" bIns="45699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lIns="91398" tIns="45699" rIns="91398" bIns="45699" anchor="b"/>
          <a:lstStyle>
            <a:lvl1pPr marL="0" indent="0">
              <a:buNone/>
              <a:defRPr sz="2400" b="1"/>
            </a:lvl1pPr>
            <a:lvl2pPr marL="456950" indent="0">
              <a:buNone/>
              <a:defRPr sz="2000" b="1"/>
            </a:lvl2pPr>
            <a:lvl3pPr marL="913928" indent="0">
              <a:buNone/>
              <a:defRPr sz="1800" b="1"/>
            </a:lvl3pPr>
            <a:lvl4pPr marL="1370886" indent="0">
              <a:buNone/>
              <a:defRPr sz="1600" b="1"/>
            </a:lvl4pPr>
            <a:lvl5pPr marL="1827854" indent="0">
              <a:buNone/>
              <a:defRPr sz="1600" b="1"/>
            </a:lvl5pPr>
            <a:lvl6pPr marL="2284803" indent="0">
              <a:buNone/>
              <a:defRPr sz="1600" b="1"/>
            </a:lvl6pPr>
            <a:lvl7pPr marL="2741753" indent="0">
              <a:buNone/>
              <a:defRPr sz="1600" b="1"/>
            </a:lvl7pPr>
            <a:lvl8pPr marL="3198720" indent="0">
              <a:buNone/>
              <a:defRPr sz="1600" b="1"/>
            </a:lvl8pPr>
            <a:lvl9pPr marL="365567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 lIns="91398" tIns="45699" rIns="91398" bIns="45699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151335"/>
            <a:ext cx="4041775" cy="479822"/>
          </a:xfrm>
          <a:prstGeom prst="rect">
            <a:avLst/>
          </a:prstGeom>
        </p:spPr>
        <p:txBody>
          <a:bodyPr lIns="91398" tIns="45699" rIns="91398" bIns="45699" anchor="b"/>
          <a:lstStyle>
            <a:lvl1pPr marL="0" indent="0">
              <a:buNone/>
              <a:defRPr sz="2400" b="1"/>
            </a:lvl1pPr>
            <a:lvl2pPr marL="456950" indent="0">
              <a:buNone/>
              <a:defRPr sz="2000" b="1"/>
            </a:lvl2pPr>
            <a:lvl3pPr marL="913928" indent="0">
              <a:buNone/>
              <a:defRPr sz="1800" b="1"/>
            </a:lvl3pPr>
            <a:lvl4pPr marL="1370886" indent="0">
              <a:buNone/>
              <a:defRPr sz="1600" b="1"/>
            </a:lvl4pPr>
            <a:lvl5pPr marL="1827854" indent="0">
              <a:buNone/>
              <a:defRPr sz="1600" b="1"/>
            </a:lvl5pPr>
            <a:lvl6pPr marL="2284803" indent="0">
              <a:buNone/>
              <a:defRPr sz="1600" b="1"/>
            </a:lvl6pPr>
            <a:lvl7pPr marL="2741753" indent="0">
              <a:buNone/>
              <a:defRPr sz="1600" b="1"/>
            </a:lvl7pPr>
            <a:lvl8pPr marL="3198720" indent="0">
              <a:buNone/>
              <a:defRPr sz="1600" b="1"/>
            </a:lvl8pPr>
            <a:lvl9pPr marL="365567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  <a:prstGeom prst="rect">
            <a:avLst/>
          </a:prstGeom>
        </p:spPr>
        <p:txBody>
          <a:bodyPr lIns="91398" tIns="45699" rIns="91398" bIns="45699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56CB1D-75EB-499C-B0E3-80756521C3E1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6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398" tIns="45699" rIns="91398" bIns="4569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ED836F8-D8A5-4CA6-840D-F447497B7F55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60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EC58618-6119-48B1-B46F-DA689FDA8DCD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90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  <a:prstGeom prst="rect">
            <a:avLst/>
          </a:prstGeom>
        </p:spPr>
        <p:txBody>
          <a:bodyPr lIns="91398" tIns="45699" rIns="91398" bIns="45699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34"/>
            <a:ext cx="5111750" cy="4389835"/>
          </a:xfrm>
          <a:prstGeom prst="rect">
            <a:avLst/>
          </a:prstGeom>
        </p:spPr>
        <p:txBody>
          <a:bodyPr lIns="91398" tIns="45699" rIns="91398" bIns="4569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  <a:prstGeom prst="rect">
            <a:avLst/>
          </a:prstGeom>
        </p:spPr>
        <p:txBody>
          <a:bodyPr lIns="91398" tIns="45699" rIns="91398" bIns="45699"/>
          <a:lstStyle>
            <a:lvl1pPr marL="0" indent="0">
              <a:buNone/>
              <a:defRPr sz="1400"/>
            </a:lvl1pPr>
            <a:lvl2pPr marL="456950" indent="0">
              <a:buNone/>
              <a:defRPr sz="1200"/>
            </a:lvl2pPr>
            <a:lvl3pPr marL="913928" indent="0">
              <a:buNone/>
              <a:defRPr sz="1000"/>
            </a:lvl3pPr>
            <a:lvl4pPr marL="1370886" indent="0">
              <a:buNone/>
              <a:defRPr sz="900"/>
            </a:lvl4pPr>
            <a:lvl5pPr marL="1827854" indent="0">
              <a:buNone/>
              <a:defRPr sz="900"/>
            </a:lvl5pPr>
            <a:lvl6pPr marL="2284803" indent="0">
              <a:buNone/>
              <a:defRPr sz="900"/>
            </a:lvl6pPr>
            <a:lvl7pPr marL="2741753" indent="0">
              <a:buNone/>
              <a:defRPr sz="900"/>
            </a:lvl7pPr>
            <a:lvl8pPr marL="3198720" indent="0">
              <a:buNone/>
              <a:defRPr sz="900"/>
            </a:lvl8pPr>
            <a:lvl9pPr marL="365567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91511E-6F31-46FB-9384-68B8C5979CD5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25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lIns="91398" tIns="45699" rIns="91398" bIns="45699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lIns="91398" tIns="45699" rIns="91398" bIns="45699"/>
          <a:lstStyle>
            <a:lvl1pPr marL="0" indent="0">
              <a:buNone/>
              <a:defRPr sz="3200"/>
            </a:lvl1pPr>
            <a:lvl2pPr marL="456950" indent="0">
              <a:buNone/>
              <a:defRPr sz="2800"/>
            </a:lvl2pPr>
            <a:lvl3pPr marL="913928" indent="0">
              <a:buNone/>
              <a:defRPr sz="2400"/>
            </a:lvl3pPr>
            <a:lvl4pPr marL="1370886" indent="0">
              <a:buNone/>
              <a:defRPr sz="2000"/>
            </a:lvl4pPr>
            <a:lvl5pPr marL="1827854" indent="0">
              <a:buNone/>
              <a:defRPr sz="2000"/>
            </a:lvl5pPr>
            <a:lvl6pPr marL="2284803" indent="0">
              <a:buNone/>
              <a:defRPr sz="2000"/>
            </a:lvl6pPr>
            <a:lvl7pPr marL="2741753" indent="0">
              <a:buNone/>
              <a:defRPr sz="2000"/>
            </a:lvl7pPr>
            <a:lvl8pPr marL="3198720" indent="0">
              <a:buNone/>
              <a:defRPr sz="2000"/>
            </a:lvl8pPr>
            <a:lvl9pPr marL="365567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49"/>
            <a:ext cx="5486400" cy="603647"/>
          </a:xfrm>
          <a:prstGeom prst="rect">
            <a:avLst/>
          </a:prstGeom>
        </p:spPr>
        <p:txBody>
          <a:bodyPr lIns="91398" tIns="45699" rIns="91398" bIns="45699"/>
          <a:lstStyle>
            <a:lvl1pPr marL="0" indent="0">
              <a:buNone/>
              <a:defRPr sz="1400"/>
            </a:lvl1pPr>
            <a:lvl2pPr marL="456950" indent="0">
              <a:buNone/>
              <a:defRPr sz="1200"/>
            </a:lvl2pPr>
            <a:lvl3pPr marL="913928" indent="0">
              <a:buNone/>
              <a:defRPr sz="1000"/>
            </a:lvl3pPr>
            <a:lvl4pPr marL="1370886" indent="0">
              <a:buNone/>
              <a:defRPr sz="900"/>
            </a:lvl4pPr>
            <a:lvl5pPr marL="1827854" indent="0">
              <a:buNone/>
              <a:defRPr sz="900"/>
            </a:lvl5pPr>
            <a:lvl6pPr marL="2284803" indent="0">
              <a:buNone/>
              <a:defRPr sz="900"/>
            </a:lvl6pPr>
            <a:lvl7pPr marL="2741753" indent="0">
              <a:buNone/>
              <a:defRPr sz="900"/>
            </a:lvl7pPr>
            <a:lvl8pPr marL="3198720" indent="0">
              <a:buNone/>
              <a:defRPr sz="900"/>
            </a:lvl8pPr>
            <a:lvl9pPr marL="365567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6FFCA32-071A-4261-8E87-90E498B83D06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39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398" tIns="45699" rIns="91398" bIns="4569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 lIns="91398" tIns="45699" rIns="91398" bIns="4569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9545A56-BB15-407D-B300-C78C1CBE9D87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68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  <a:prstGeom prst="rect">
            <a:avLst/>
          </a:prstGeom>
        </p:spPr>
        <p:txBody>
          <a:bodyPr vert="eaVert" lIns="91398" tIns="45699" rIns="91398" bIns="4569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  <a:prstGeom prst="rect">
            <a:avLst/>
          </a:prstGeom>
        </p:spPr>
        <p:txBody>
          <a:bodyPr vert="eaVert" lIns="91398" tIns="45699" rIns="91398" bIns="4569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DA3D497-FA5C-48FA-8779-0595C0A50D9A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80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1EAC-5F43-4B49-A09A-326A48C6EBAD}" type="datetimeFigureOut">
              <a:rPr lang="en-US" smtClean="0"/>
              <a:pPr/>
              <a:t>06-Aug-17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1592B-A85E-476F-9F8A-F4B07E93A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7301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10766"/>
            <a:ext cx="7924800" cy="857250"/>
          </a:xfrm>
          <a:prstGeom prst="rect">
            <a:avLst/>
          </a:prstGeom>
        </p:spPr>
        <p:txBody>
          <a:bodyPr lIns="91398" tIns="45699" rIns="91398" bIns="4569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838227" y="1771651"/>
            <a:ext cx="7693025" cy="2793206"/>
          </a:xfrm>
          <a:prstGeom prst="rect">
            <a:avLst/>
          </a:prstGeom>
        </p:spPr>
        <p:txBody>
          <a:bodyPr lIns="91398" tIns="45699" rIns="91398" bIns="45699" rtlCol="0">
            <a:normAutofit/>
          </a:bodyPr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4ED0C-6DD6-4573-AA16-6D8C2CC00FF4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94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hf sldNum="0"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398" tIns="45699" rIns="91398" bIns="4569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 lIns="91398" tIns="45699" rIns="91398" bIns="4569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 lIns="91398" tIns="45699" rIns="91398" bIns="4569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688683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4686301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309FF-0605-4E27-924E-D46BFEAF8EBC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4686301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09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hf sldNum="0"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a1"/>
          <p:cNvSpPr>
            <a:spLocks noChangeArrowheads="1"/>
          </p:cNvSpPr>
          <p:nvPr/>
        </p:nvSpPr>
        <p:spPr bwMode="gray">
          <a:xfrm>
            <a:off x="2286000" y="0"/>
            <a:ext cx="2286000" cy="23431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/>
          <a:lstStyle/>
          <a:p>
            <a:pPr defTabSz="913928">
              <a:defRPr/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gray">
          <a:xfrm>
            <a:off x="0" y="0"/>
            <a:ext cx="2209800" cy="23431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8" tIns="45699" rIns="91398" bIns="45699" anchor="ctr"/>
          <a:lstStyle/>
          <a:p>
            <a:pPr defTabSz="913928">
              <a:defRPr/>
            </a:pPr>
            <a:endParaRPr lang="id-ID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gray">
          <a:xfrm>
            <a:off x="4673624" y="1"/>
            <a:ext cx="2143125" cy="2357438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8" tIns="45699" rIns="91398" bIns="45699" anchor="ctr"/>
          <a:lstStyle/>
          <a:p>
            <a:pPr defTabSz="913928">
              <a:defRPr/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6" name="Rectangle 5" descr="a2"/>
          <p:cNvSpPr>
            <a:spLocks noChangeArrowheads="1"/>
          </p:cNvSpPr>
          <p:nvPr/>
        </p:nvSpPr>
        <p:spPr bwMode="gray">
          <a:xfrm>
            <a:off x="6934200" y="0"/>
            <a:ext cx="2209800" cy="23431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/>
          <a:lstStyle/>
          <a:p>
            <a:pPr defTabSz="913928">
              <a:defRPr/>
            </a:pPr>
            <a:endParaRPr lang="id-ID">
              <a:solidFill>
                <a:prstClr val="black"/>
              </a:solidFill>
            </a:endParaRPr>
          </a:p>
        </p:txBody>
      </p:sp>
      <p:pic>
        <p:nvPicPr>
          <p:cNvPr id="7" name="Picture 27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286000" cy="233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8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79" y="1"/>
            <a:ext cx="2357437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garuda1"/>
          <p:cNvPicPr>
            <a:picLocks noChangeAspect="1" noChangeArrowheads="1"/>
          </p:cNvPicPr>
          <p:nvPr userDrawn="1"/>
        </p:nvPicPr>
        <p:blipFill>
          <a:blip r:embed="rId6"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846535"/>
            <a:ext cx="1398588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 userDrawn="1"/>
        </p:nvSpPr>
        <p:spPr>
          <a:xfrm>
            <a:off x="193647" y="1939553"/>
            <a:ext cx="1870235" cy="461622"/>
          </a:xfrm>
          <a:prstGeom prst="rect">
            <a:avLst/>
          </a:prstGeom>
          <a:noFill/>
        </p:spPr>
        <p:txBody>
          <a:bodyPr wrap="none" lIns="91398" tIns="45699" rIns="91398" bIns="45699">
            <a:spAutoFit/>
          </a:bodyPr>
          <a:lstStyle/>
          <a:p>
            <a:pPr algn="ctr" defTabSz="913928">
              <a:defRPr/>
            </a:pPr>
            <a:r>
              <a:rPr lang="id-ID" sz="1200" dirty="0">
                <a:solidFill>
                  <a:srgbClr val="000000"/>
                </a:solidFill>
              </a:rPr>
              <a:t>Kementerian Dalam Negeri</a:t>
            </a:r>
          </a:p>
          <a:p>
            <a:pPr algn="ctr" defTabSz="913928">
              <a:defRPr/>
            </a:pPr>
            <a:r>
              <a:rPr lang="id-ID" sz="1200" dirty="0">
                <a:solidFill>
                  <a:srgbClr val="000000"/>
                </a:solidFill>
              </a:rPr>
              <a:t> Republik Indonesia</a:t>
            </a:r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gray">
          <a:xfrm>
            <a:off x="0" y="2303860"/>
            <a:ext cx="9144000" cy="10715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8" tIns="45699" rIns="91398" bIns="45699" anchor="ctr"/>
          <a:lstStyle/>
          <a:p>
            <a:pPr defTabSz="913928">
              <a:defRPr/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12" name="Rectangle 21"/>
          <p:cNvSpPr>
            <a:spLocks noChangeArrowheads="1"/>
          </p:cNvSpPr>
          <p:nvPr/>
        </p:nvSpPr>
        <p:spPr bwMode="gray">
          <a:xfrm>
            <a:off x="1285884" y="2345577"/>
            <a:ext cx="7858125" cy="16728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8" tIns="45699" rIns="91398" bIns="45699" anchor="ctr"/>
          <a:lstStyle/>
          <a:p>
            <a:pPr defTabSz="913928">
              <a:defRPr/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2286001" y="2914650"/>
            <a:ext cx="6719888" cy="285750"/>
          </a:xfrm>
          <a:prstGeom prst="rect">
            <a:avLst/>
          </a:prstGeom>
        </p:spPr>
        <p:txBody>
          <a:bodyPr lIns="91398" tIns="45699" rIns="91398" bIns="45699"/>
          <a:lstStyle>
            <a:lvl1pPr marL="0" indent="0">
              <a:buFont typeface="Wingdings" pitchFamily="2" charset="2"/>
              <a:buNone/>
              <a:defRPr sz="2000">
                <a:latin typeface="Verdana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3" name="Rectangle 4"/>
          <p:cNvSpPr>
            <a:spLocks noGrp="1" noChangeArrowheads="1"/>
          </p:cNvSpPr>
          <p:nvPr>
            <p:ph type="dt" sz="half" idx="10"/>
          </p:nvPr>
        </p:nvSpPr>
        <p:spPr bwMode="gray">
          <a:xfrm>
            <a:off x="457200" y="4913756"/>
            <a:ext cx="2133600" cy="127397"/>
          </a:xfrm>
        </p:spPr>
        <p:txBody>
          <a:bodyPr/>
          <a:lstStyle>
            <a:lvl1pPr>
              <a:defRPr>
                <a:effectLst/>
                <a:latin typeface="Arial" charset="0"/>
              </a:defRPr>
            </a:lvl1pPr>
          </a:lstStyle>
          <a:p>
            <a:fld id="{5A83E50A-068F-8945-92EC-CB138A44E743}" type="datetime1">
              <a:rPr lang="en-US">
                <a:solidFill>
                  <a:prstClr val="black"/>
                </a:solidFill>
              </a:rPr>
              <a:pPr/>
              <a:t>06-Aug-17</a:t>
            </a:fld>
            <a:r>
              <a:rPr lang="en-US">
                <a:solidFill>
                  <a:prstClr val="black"/>
                </a:solidFill>
              </a:rPr>
              <a:t>www.themegallery.com</a:t>
            </a:r>
          </a:p>
        </p:txBody>
      </p:sp>
      <p:sp>
        <p:nvSpPr>
          <p:cNvPr id="14" name="Rectangle 5"/>
          <p:cNvSpPr>
            <a:spLocks noGrp="1" noChangeArrowheads="1"/>
          </p:cNvSpPr>
          <p:nvPr>
            <p:ph type="ftr" sz="quarter" idx="11"/>
          </p:nvPr>
        </p:nvSpPr>
        <p:spPr bwMode="gray">
          <a:xfrm>
            <a:off x="3124200" y="4914901"/>
            <a:ext cx="2895600" cy="126206"/>
          </a:xfrm>
        </p:spPr>
        <p:txBody>
          <a:bodyPr/>
          <a:lstStyle>
            <a:lvl1pPr algn="ctr">
              <a:defRPr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6"/>
          <p:cNvSpPr>
            <a:spLocks noGrp="1" noChangeArrowheads="1"/>
          </p:cNvSpPr>
          <p:nvPr>
            <p:ph type="sldNum" sz="quarter" idx="12"/>
          </p:nvPr>
        </p:nvSpPr>
        <p:spPr bwMode="gray">
          <a:xfrm>
            <a:off x="6553200" y="4914901"/>
            <a:ext cx="2133600" cy="126206"/>
          </a:xfrm>
        </p:spPr>
        <p:txBody>
          <a:bodyPr/>
          <a:lstStyle>
            <a:lvl1pPr algn="r">
              <a:defRPr>
                <a:effectLst/>
                <a:latin typeface="Arial" charset="0"/>
              </a:defRPr>
            </a:lvl1pPr>
          </a:lstStyle>
          <a:p>
            <a:fld id="{478F2C88-829C-2441-83A9-05C53A06A77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8763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7"/>
            <a:ext cx="7772400" cy="1102519"/>
          </a:xfrm>
          <a:prstGeom prst="rect">
            <a:avLst/>
          </a:prstGeom>
        </p:spPr>
        <p:txBody>
          <a:bodyPr lIns="91412" tIns="45706" rIns="91412" bIns="4570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12" tIns="45706" rIns="91412" bIns="45706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B8B0EAE-9418-40ED-809C-51FCC1A101D6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7" name="Picture 27" descr="간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8" descr="간지-4"/>
          <p:cNvPicPr>
            <a:picLocks noChangeAspect="1" noChangeArrowheads="1"/>
          </p:cNvPicPr>
          <p:nvPr/>
        </p:nvPicPr>
        <p:blipFill>
          <a:blip r:embed="rId3" cstate="print"/>
          <a:srcRect t="24629" b="17778"/>
          <a:stretch>
            <a:fillRect/>
          </a:stretch>
        </p:blipFill>
        <p:spPr bwMode="auto">
          <a:xfrm>
            <a:off x="0" y="1200188"/>
            <a:ext cx="9144000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9" descr="간지2그림"/>
          <p:cNvPicPr>
            <a:picLocks noChangeAspect="1" noChangeArrowheads="1"/>
          </p:cNvPicPr>
          <p:nvPr/>
        </p:nvPicPr>
        <p:blipFill>
          <a:blip r:embed="rId4" cstate="print"/>
          <a:srcRect r="50139" b="57037"/>
          <a:stretch>
            <a:fillRect/>
          </a:stretch>
        </p:blipFill>
        <p:spPr bwMode="auto">
          <a:xfrm>
            <a:off x="1" y="0"/>
            <a:ext cx="45593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reeform 23"/>
          <p:cNvSpPr>
            <a:spLocks/>
          </p:cNvSpPr>
          <p:nvPr/>
        </p:nvSpPr>
        <p:spPr bwMode="auto">
          <a:xfrm flipV="1">
            <a:off x="3492500" y="3572"/>
            <a:ext cx="4895850" cy="515183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320"/>
              </a:cxn>
              <a:cxn ang="0">
                <a:pos x="3072" y="4320"/>
              </a:cxn>
              <a:cxn ang="0">
                <a:pos x="2544" y="4032"/>
              </a:cxn>
              <a:cxn ang="0">
                <a:pos x="2112" y="3696"/>
              </a:cxn>
              <a:cxn ang="0">
                <a:pos x="1776" y="3312"/>
              </a:cxn>
              <a:cxn ang="0">
                <a:pos x="1536" y="3024"/>
              </a:cxn>
              <a:cxn ang="0">
                <a:pos x="1392" y="2784"/>
              </a:cxn>
              <a:cxn ang="0">
                <a:pos x="1152" y="2304"/>
              </a:cxn>
              <a:cxn ang="0">
                <a:pos x="1008" y="1968"/>
              </a:cxn>
              <a:cxn ang="0">
                <a:pos x="912" y="1680"/>
              </a:cxn>
              <a:cxn ang="0">
                <a:pos x="816" y="1344"/>
              </a:cxn>
              <a:cxn ang="0">
                <a:pos x="768" y="1056"/>
              </a:cxn>
              <a:cxn ang="0">
                <a:pos x="720" y="768"/>
              </a:cxn>
              <a:cxn ang="0">
                <a:pos x="672" y="432"/>
              </a:cxn>
              <a:cxn ang="0">
                <a:pos x="672" y="0"/>
              </a:cxn>
              <a:cxn ang="0">
                <a:pos x="0" y="0"/>
              </a:cxn>
            </a:cxnLst>
            <a:rect l="0" t="0" r="r" b="b"/>
            <a:pathLst>
              <a:path w="3072" h="4320">
                <a:moveTo>
                  <a:pt x="0" y="0"/>
                </a:moveTo>
                <a:lnTo>
                  <a:pt x="0" y="4320"/>
                </a:lnTo>
                <a:lnTo>
                  <a:pt x="3072" y="4320"/>
                </a:lnTo>
                <a:lnTo>
                  <a:pt x="2544" y="4032"/>
                </a:lnTo>
                <a:lnTo>
                  <a:pt x="2112" y="3696"/>
                </a:lnTo>
                <a:lnTo>
                  <a:pt x="1776" y="3312"/>
                </a:lnTo>
                <a:lnTo>
                  <a:pt x="1536" y="3024"/>
                </a:lnTo>
                <a:lnTo>
                  <a:pt x="1392" y="2784"/>
                </a:lnTo>
                <a:lnTo>
                  <a:pt x="1152" y="2304"/>
                </a:lnTo>
                <a:lnTo>
                  <a:pt x="1008" y="1968"/>
                </a:lnTo>
                <a:lnTo>
                  <a:pt x="912" y="1680"/>
                </a:lnTo>
                <a:lnTo>
                  <a:pt x="816" y="1344"/>
                </a:lnTo>
                <a:lnTo>
                  <a:pt x="768" y="1056"/>
                </a:lnTo>
                <a:lnTo>
                  <a:pt x="720" y="768"/>
                </a:lnTo>
                <a:lnTo>
                  <a:pt x="672" y="432"/>
                </a:lnTo>
                <a:lnTo>
                  <a:pt x="672" y="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lIns="91412" tIns="45706" rIns="91412" bIns="45706"/>
          <a:lstStyle/>
          <a:p>
            <a:pPr defTabSz="914085" eaLnBrk="0" hangingPunct="0"/>
            <a:endParaRPr lang="en-US">
              <a:solidFill>
                <a:prstClr val="black"/>
              </a:solidFill>
            </a:endParaRPr>
          </a:p>
        </p:txBody>
      </p:sp>
      <p:pic>
        <p:nvPicPr>
          <p:cNvPr id="11" name="Picture 3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783" b="1738"/>
          <a:stretch>
            <a:fillRect/>
          </a:stretch>
        </p:blipFill>
        <p:spPr bwMode="auto">
          <a:xfrm>
            <a:off x="4114800" y="0"/>
            <a:ext cx="997752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spimnas.psd.jpg"/>
          <p:cNvPicPr>
            <a:picLocks noChangeAspect="1"/>
          </p:cNvPicPr>
          <p:nvPr/>
        </p:nvPicPr>
        <p:blipFill>
          <a:blip r:embed="rId6" cstate="print"/>
          <a:srcRect t="41102"/>
          <a:stretch>
            <a:fillRect/>
          </a:stretch>
        </p:blipFill>
        <p:spPr>
          <a:xfrm>
            <a:off x="2514601" y="3796149"/>
            <a:ext cx="4025900" cy="134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686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754ED0C-6DD6-4573-AA16-6D8C2CC00FF4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4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lIns="91412" tIns="45706" rIns="91412" bIns="45706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lIns="91412" tIns="45706" rIns="91412" bIns="45706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F798D92-9200-465A-83B9-C30F459922E1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27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12" tIns="45706" rIns="91412" bIns="4570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 lIns="91412" tIns="45706" rIns="91412" bIns="45706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 lIns="91412" tIns="45706" rIns="91412" bIns="45706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F353408-03B1-46A9-86E9-7EAF394DE58F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81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12" tIns="45706" rIns="91412" bIns="45706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lIns="91412" tIns="45706" rIns="91412" bIns="45706" anchor="b"/>
          <a:lstStyle>
            <a:lvl1pPr marL="0" indent="0">
              <a:buNone/>
              <a:defRPr sz="2400" b="1"/>
            </a:lvl1pPr>
            <a:lvl2pPr marL="457034" indent="0">
              <a:buNone/>
              <a:defRPr sz="2000" b="1"/>
            </a:lvl2pPr>
            <a:lvl3pPr marL="914085" indent="0">
              <a:buNone/>
              <a:defRPr sz="1800" b="1"/>
            </a:lvl3pPr>
            <a:lvl4pPr marL="1371124" indent="0">
              <a:buNone/>
              <a:defRPr sz="1600" b="1"/>
            </a:lvl4pPr>
            <a:lvl5pPr marL="1828169" indent="0">
              <a:buNone/>
              <a:defRPr sz="1600" b="1"/>
            </a:lvl5pPr>
            <a:lvl6pPr marL="2285202" indent="0">
              <a:buNone/>
              <a:defRPr sz="1600" b="1"/>
            </a:lvl6pPr>
            <a:lvl7pPr marL="274223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 lIns="91412" tIns="45706" rIns="91412" bIns="45706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151335"/>
            <a:ext cx="4041775" cy="479822"/>
          </a:xfrm>
          <a:prstGeom prst="rect">
            <a:avLst/>
          </a:prstGeom>
        </p:spPr>
        <p:txBody>
          <a:bodyPr lIns="91412" tIns="45706" rIns="91412" bIns="45706" anchor="b"/>
          <a:lstStyle>
            <a:lvl1pPr marL="0" indent="0">
              <a:buNone/>
              <a:defRPr sz="2400" b="1"/>
            </a:lvl1pPr>
            <a:lvl2pPr marL="457034" indent="0">
              <a:buNone/>
              <a:defRPr sz="2000" b="1"/>
            </a:lvl2pPr>
            <a:lvl3pPr marL="914085" indent="0">
              <a:buNone/>
              <a:defRPr sz="1800" b="1"/>
            </a:lvl3pPr>
            <a:lvl4pPr marL="1371124" indent="0">
              <a:buNone/>
              <a:defRPr sz="1600" b="1"/>
            </a:lvl4pPr>
            <a:lvl5pPr marL="1828169" indent="0">
              <a:buNone/>
              <a:defRPr sz="1600" b="1"/>
            </a:lvl5pPr>
            <a:lvl6pPr marL="2285202" indent="0">
              <a:buNone/>
              <a:defRPr sz="1600" b="1"/>
            </a:lvl6pPr>
            <a:lvl7pPr marL="274223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  <a:prstGeom prst="rect">
            <a:avLst/>
          </a:prstGeom>
        </p:spPr>
        <p:txBody>
          <a:bodyPr lIns="91412" tIns="45706" rIns="91412" bIns="45706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56CB1D-75EB-499C-B0E3-80756521C3E1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3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12" tIns="45706" rIns="91412" bIns="4570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ED836F8-D8A5-4CA6-840D-F447497B7F55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31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EC58618-6119-48B1-B46F-DA689FDA8DCD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03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66" indent="0">
              <a:buNone/>
              <a:defRPr sz="2000" b="1"/>
            </a:lvl2pPr>
            <a:lvl3pPr marL="913770" indent="0">
              <a:buNone/>
              <a:defRPr sz="1800" b="1"/>
            </a:lvl3pPr>
            <a:lvl4pPr marL="1370648" indent="0">
              <a:buNone/>
              <a:defRPr sz="1600" b="1"/>
            </a:lvl4pPr>
            <a:lvl5pPr marL="1827539" indent="0">
              <a:buNone/>
              <a:defRPr sz="1600" b="1"/>
            </a:lvl5pPr>
            <a:lvl6pPr marL="2284404" indent="0">
              <a:buNone/>
              <a:defRPr sz="1600" b="1"/>
            </a:lvl6pPr>
            <a:lvl7pPr marL="2741270" indent="0">
              <a:buNone/>
              <a:defRPr sz="1600" b="1"/>
            </a:lvl7pPr>
            <a:lvl8pPr marL="3198160" indent="0">
              <a:buNone/>
              <a:defRPr sz="1600" b="1"/>
            </a:lvl8pPr>
            <a:lvl9pPr marL="3655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66" indent="0">
              <a:buNone/>
              <a:defRPr sz="2000" b="1"/>
            </a:lvl2pPr>
            <a:lvl3pPr marL="913770" indent="0">
              <a:buNone/>
              <a:defRPr sz="1800" b="1"/>
            </a:lvl3pPr>
            <a:lvl4pPr marL="1370648" indent="0">
              <a:buNone/>
              <a:defRPr sz="1600" b="1"/>
            </a:lvl4pPr>
            <a:lvl5pPr marL="1827539" indent="0">
              <a:buNone/>
              <a:defRPr sz="1600" b="1"/>
            </a:lvl5pPr>
            <a:lvl6pPr marL="2284404" indent="0">
              <a:buNone/>
              <a:defRPr sz="1600" b="1"/>
            </a:lvl6pPr>
            <a:lvl7pPr marL="2741270" indent="0">
              <a:buNone/>
              <a:defRPr sz="1600" b="1"/>
            </a:lvl7pPr>
            <a:lvl8pPr marL="3198160" indent="0">
              <a:buNone/>
              <a:defRPr sz="1600" b="1"/>
            </a:lvl8pPr>
            <a:lvl9pPr marL="3655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1EAC-5F43-4B49-A09A-326A48C6EBAD}" type="datetimeFigureOut">
              <a:rPr lang="en-US" smtClean="0"/>
              <a:pPr/>
              <a:t>06-Aug-17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1592B-A85E-476F-9F8A-F4B07E93A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9379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  <a:prstGeom prst="rect">
            <a:avLst/>
          </a:prstGeom>
        </p:spPr>
        <p:txBody>
          <a:bodyPr lIns="91412" tIns="45706" rIns="91412" bIns="45706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6"/>
            <a:ext cx="5111750" cy="4389835"/>
          </a:xfrm>
          <a:prstGeom prst="rect">
            <a:avLst/>
          </a:prstGeom>
        </p:spPr>
        <p:txBody>
          <a:bodyPr lIns="91412" tIns="45706" rIns="91412" bIns="45706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  <a:prstGeom prst="rect">
            <a:avLst/>
          </a:prstGeom>
        </p:spPr>
        <p:txBody>
          <a:bodyPr lIns="91412" tIns="45706" rIns="91412" bIns="45706"/>
          <a:lstStyle>
            <a:lvl1pPr marL="0" indent="0">
              <a:buNone/>
              <a:defRPr sz="1400"/>
            </a:lvl1pPr>
            <a:lvl2pPr marL="457034" indent="0">
              <a:buNone/>
              <a:defRPr sz="1200"/>
            </a:lvl2pPr>
            <a:lvl3pPr marL="914085" indent="0">
              <a:buNone/>
              <a:defRPr sz="1000"/>
            </a:lvl3pPr>
            <a:lvl4pPr marL="1371124" indent="0">
              <a:buNone/>
              <a:defRPr sz="900"/>
            </a:lvl4pPr>
            <a:lvl5pPr marL="1828169" indent="0">
              <a:buNone/>
              <a:defRPr sz="900"/>
            </a:lvl5pPr>
            <a:lvl6pPr marL="2285202" indent="0">
              <a:buNone/>
              <a:defRPr sz="900"/>
            </a:lvl6pPr>
            <a:lvl7pPr marL="2742236" indent="0">
              <a:buNone/>
              <a:defRPr sz="900"/>
            </a:lvl7pPr>
            <a:lvl8pPr marL="3199280" indent="0">
              <a:buNone/>
              <a:defRPr sz="900"/>
            </a:lvl8pPr>
            <a:lvl9pPr marL="36563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91511E-6F31-46FB-9384-68B8C5979CD5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98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lIns="91412" tIns="45706" rIns="91412" bIns="45706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lIns="91412" tIns="45706" rIns="91412" bIns="45706"/>
          <a:lstStyle>
            <a:lvl1pPr marL="0" indent="0">
              <a:buNone/>
              <a:defRPr sz="3200"/>
            </a:lvl1pPr>
            <a:lvl2pPr marL="457034" indent="0">
              <a:buNone/>
              <a:defRPr sz="2800"/>
            </a:lvl2pPr>
            <a:lvl3pPr marL="914085" indent="0">
              <a:buNone/>
              <a:defRPr sz="2400"/>
            </a:lvl3pPr>
            <a:lvl4pPr marL="1371124" indent="0">
              <a:buNone/>
              <a:defRPr sz="2000"/>
            </a:lvl4pPr>
            <a:lvl5pPr marL="1828169" indent="0">
              <a:buNone/>
              <a:defRPr sz="2000"/>
            </a:lvl5pPr>
            <a:lvl6pPr marL="2285202" indent="0">
              <a:buNone/>
              <a:defRPr sz="2000"/>
            </a:lvl6pPr>
            <a:lvl7pPr marL="2742236" indent="0">
              <a:buNone/>
              <a:defRPr sz="2000"/>
            </a:lvl7pPr>
            <a:lvl8pPr marL="3199280" indent="0">
              <a:buNone/>
              <a:defRPr sz="2000"/>
            </a:lvl8pPr>
            <a:lvl9pPr marL="365632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41"/>
            <a:ext cx="5486400" cy="603647"/>
          </a:xfrm>
          <a:prstGeom prst="rect">
            <a:avLst/>
          </a:prstGeom>
        </p:spPr>
        <p:txBody>
          <a:bodyPr lIns="91412" tIns="45706" rIns="91412" bIns="45706"/>
          <a:lstStyle>
            <a:lvl1pPr marL="0" indent="0">
              <a:buNone/>
              <a:defRPr sz="1400"/>
            </a:lvl1pPr>
            <a:lvl2pPr marL="457034" indent="0">
              <a:buNone/>
              <a:defRPr sz="1200"/>
            </a:lvl2pPr>
            <a:lvl3pPr marL="914085" indent="0">
              <a:buNone/>
              <a:defRPr sz="1000"/>
            </a:lvl3pPr>
            <a:lvl4pPr marL="1371124" indent="0">
              <a:buNone/>
              <a:defRPr sz="900"/>
            </a:lvl4pPr>
            <a:lvl5pPr marL="1828169" indent="0">
              <a:buNone/>
              <a:defRPr sz="900"/>
            </a:lvl5pPr>
            <a:lvl6pPr marL="2285202" indent="0">
              <a:buNone/>
              <a:defRPr sz="900"/>
            </a:lvl6pPr>
            <a:lvl7pPr marL="2742236" indent="0">
              <a:buNone/>
              <a:defRPr sz="900"/>
            </a:lvl7pPr>
            <a:lvl8pPr marL="3199280" indent="0">
              <a:buNone/>
              <a:defRPr sz="900"/>
            </a:lvl8pPr>
            <a:lvl9pPr marL="36563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6FFCA32-071A-4261-8E87-90E498B83D06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39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12" tIns="45706" rIns="91412" bIns="4570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 lIns="91412" tIns="45706" rIns="91412" bIns="4570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9545A56-BB15-407D-B300-C78C1CBE9D87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01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  <a:prstGeom prst="rect">
            <a:avLst/>
          </a:prstGeom>
        </p:spPr>
        <p:txBody>
          <a:bodyPr vert="eaVert" lIns="91412" tIns="45706" rIns="91412" bIns="4570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  <a:prstGeom prst="rect">
            <a:avLst/>
          </a:prstGeom>
        </p:spPr>
        <p:txBody>
          <a:bodyPr vert="eaVert" lIns="91412" tIns="45706" rIns="91412" bIns="4570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DA3D497-FA5C-48FA-8779-0595C0A50D9A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27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10766"/>
            <a:ext cx="7924800" cy="857250"/>
          </a:xfrm>
          <a:prstGeom prst="rect">
            <a:avLst/>
          </a:prstGeom>
        </p:spPr>
        <p:txBody>
          <a:bodyPr lIns="91412" tIns="45706" rIns="91412" bIns="4570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838227" y="1771651"/>
            <a:ext cx="7693025" cy="2793206"/>
          </a:xfrm>
          <a:prstGeom prst="rect">
            <a:avLst/>
          </a:prstGeom>
        </p:spPr>
        <p:txBody>
          <a:bodyPr lIns="91412" tIns="45706" rIns="91412" bIns="45706" rtlCol="0">
            <a:normAutofit/>
          </a:bodyPr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4ED0C-6DD6-4573-AA16-6D8C2CC00FF4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6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hf sldNum="0" hd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12" tIns="45706" rIns="91412" bIns="4570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 lIns="91412" tIns="45706" rIns="91412" bIns="4570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 lIns="91412" tIns="45706" rIns="91412" bIns="4570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688683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4686301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309FF-0605-4E27-924E-D46BFEAF8EBC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4686301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3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hf sldNum="0"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a1"/>
          <p:cNvSpPr>
            <a:spLocks noChangeArrowheads="1"/>
          </p:cNvSpPr>
          <p:nvPr/>
        </p:nvSpPr>
        <p:spPr bwMode="gray">
          <a:xfrm>
            <a:off x="2286000" y="0"/>
            <a:ext cx="2286000" cy="23431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 anchor="ctr"/>
          <a:lstStyle/>
          <a:p>
            <a:pPr defTabSz="914085">
              <a:defRPr/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gray">
          <a:xfrm>
            <a:off x="0" y="0"/>
            <a:ext cx="2209800" cy="23431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2" tIns="45706" rIns="91412" bIns="45706" anchor="ctr"/>
          <a:lstStyle/>
          <a:p>
            <a:pPr defTabSz="914085">
              <a:defRPr/>
            </a:pPr>
            <a:endParaRPr lang="id-ID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gray">
          <a:xfrm>
            <a:off x="4673624" y="1"/>
            <a:ext cx="2143125" cy="2357438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2" tIns="45706" rIns="91412" bIns="45706" anchor="ctr"/>
          <a:lstStyle/>
          <a:p>
            <a:pPr defTabSz="914085">
              <a:defRPr/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6" name="Rectangle 5" descr="a2"/>
          <p:cNvSpPr>
            <a:spLocks noChangeArrowheads="1"/>
          </p:cNvSpPr>
          <p:nvPr/>
        </p:nvSpPr>
        <p:spPr bwMode="gray">
          <a:xfrm>
            <a:off x="6934200" y="0"/>
            <a:ext cx="2209800" cy="23431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 anchor="ctr"/>
          <a:lstStyle/>
          <a:p>
            <a:pPr defTabSz="914085">
              <a:defRPr/>
            </a:pPr>
            <a:endParaRPr lang="id-ID">
              <a:solidFill>
                <a:prstClr val="black"/>
              </a:solidFill>
            </a:endParaRPr>
          </a:p>
        </p:txBody>
      </p:sp>
      <p:pic>
        <p:nvPicPr>
          <p:cNvPr id="7" name="Picture 27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286000" cy="233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8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79" y="1"/>
            <a:ext cx="2357437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garuda1"/>
          <p:cNvPicPr>
            <a:picLocks noChangeAspect="1" noChangeArrowheads="1"/>
          </p:cNvPicPr>
          <p:nvPr userDrawn="1"/>
        </p:nvPicPr>
        <p:blipFill>
          <a:blip r:embed="rId6"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846535"/>
            <a:ext cx="1398588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 userDrawn="1"/>
        </p:nvSpPr>
        <p:spPr>
          <a:xfrm>
            <a:off x="193582" y="1939567"/>
            <a:ext cx="1870264" cy="461637"/>
          </a:xfrm>
          <a:prstGeom prst="rect">
            <a:avLst/>
          </a:prstGeom>
          <a:noFill/>
        </p:spPr>
        <p:txBody>
          <a:bodyPr wrap="none" lIns="91412" tIns="45706" rIns="91412" bIns="45706">
            <a:spAutoFit/>
          </a:bodyPr>
          <a:lstStyle/>
          <a:p>
            <a:pPr algn="ctr" defTabSz="914085">
              <a:defRPr/>
            </a:pPr>
            <a:r>
              <a:rPr lang="id-ID" sz="1200" dirty="0">
                <a:solidFill>
                  <a:srgbClr val="000000"/>
                </a:solidFill>
              </a:rPr>
              <a:t>Kementerian Dalam Negeri</a:t>
            </a:r>
          </a:p>
          <a:p>
            <a:pPr algn="ctr" defTabSz="914085">
              <a:defRPr/>
            </a:pPr>
            <a:r>
              <a:rPr lang="id-ID" sz="1200" dirty="0">
                <a:solidFill>
                  <a:srgbClr val="000000"/>
                </a:solidFill>
              </a:rPr>
              <a:t> Republik Indonesia</a:t>
            </a:r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gray">
          <a:xfrm>
            <a:off x="0" y="2303860"/>
            <a:ext cx="9144000" cy="10715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2" tIns="45706" rIns="91412" bIns="45706" anchor="ctr"/>
          <a:lstStyle/>
          <a:p>
            <a:pPr defTabSz="914085">
              <a:defRPr/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12" name="Rectangle 21"/>
          <p:cNvSpPr>
            <a:spLocks noChangeArrowheads="1"/>
          </p:cNvSpPr>
          <p:nvPr/>
        </p:nvSpPr>
        <p:spPr bwMode="gray">
          <a:xfrm>
            <a:off x="1285884" y="2345569"/>
            <a:ext cx="7858125" cy="16728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2" tIns="45706" rIns="91412" bIns="45706" anchor="ctr"/>
          <a:lstStyle/>
          <a:p>
            <a:pPr defTabSz="914085">
              <a:defRPr/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2286001" y="2914650"/>
            <a:ext cx="6719888" cy="285750"/>
          </a:xfrm>
          <a:prstGeom prst="rect">
            <a:avLst/>
          </a:prstGeom>
        </p:spPr>
        <p:txBody>
          <a:bodyPr lIns="91412" tIns="45706" rIns="91412" bIns="45706"/>
          <a:lstStyle>
            <a:lvl1pPr marL="0" indent="0">
              <a:buFont typeface="Wingdings" pitchFamily="2" charset="2"/>
              <a:buNone/>
              <a:defRPr sz="2000">
                <a:latin typeface="Verdana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3" name="Rectangle 4"/>
          <p:cNvSpPr>
            <a:spLocks noGrp="1" noChangeArrowheads="1"/>
          </p:cNvSpPr>
          <p:nvPr>
            <p:ph type="dt" sz="half" idx="10"/>
          </p:nvPr>
        </p:nvSpPr>
        <p:spPr bwMode="gray">
          <a:xfrm>
            <a:off x="457200" y="4913748"/>
            <a:ext cx="2133600" cy="127397"/>
          </a:xfrm>
        </p:spPr>
        <p:txBody>
          <a:bodyPr/>
          <a:lstStyle>
            <a:lvl1pPr>
              <a:defRPr>
                <a:effectLst/>
                <a:latin typeface="Arial" charset="0"/>
              </a:defRPr>
            </a:lvl1pPr>
          </a:lstStyle>
          <a:p>
            <a:fld id="{5A83E50A-068F-8945-92EC-CB138A44E743}" type="datetime1">
              <a:rPr lang="en-US">
                <a:solidFill>
                  <a:prstClr val="black"/>
                </a:solidFill>
              </a:rPr>
              <a:pPr/>
              <a:t>06-Aug-17</a:t>
            </a:fld>
            <a:r>
              <a:rPr lang="en-US">
                <a:solidFill>
                  <a:prstClr val="black"/>
                </a:solidFill>
              </a:rPr>
              <a:t>www.themegallery.com</a:t>
            </a:r>
          </a:p>
        </p:txBody>
      </p:sp>
      <p:sp>
        <p:nvSpPr>
          <p:cNvPr id="14" name="Rectangle 5"/>
          <p:cNvSpPr>
            <a:spLocks noGrp="1" noChangeArrowheads="1"/>
          </p:cNvSpPr>
          <p:nvPr>
            <p:ph type="ftr" sz="quarter" idx="11"/>
          </p:nvPr>
        </p:nvSpPr>
        <p:spPr bwMode="gray">
          <a:xfrm>
            <a:off x="3124200" y="4914901"/>
            <a:ext cx="2895600" cy="126206"/>
          </a:xfrm>
        </p:spPr>
        <p:txBody>
          <a:bodyPr/>
          <a:lstStyle>
            <a:lvl1pPr algn="ctr">
              <a:defRPr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6"/>
          <p:cNvSpPr>
            <a:spLocks noGrp="1" noChangeArrowheads="1"/>
          </p:cNvSpPr>
          <p:nvPr>
            <p:ph type="sldNum" sz="quarter" idx="12"/>
          </p:nvPr>
        </p:nvSpPr>
        <p:spPr bwMode="gray">
          <a:xfrm>
            <a:off x="6553200" y="4914901"/>
            <a:ext cx="2133600" cy="126206"/>
          </a:xfrm>
        </p:spPr>
        <p:txBody>
          <a:bodyPr/>
          <a:lstStyle>
            <a:lvl1pPr algn="r">
              <a:defRPr>
                <a:effectLst/>
                <a:latin typeface="Arial" charset="0"/>
              </a:defRPr>
            </a:lvl1pPr>
          </a:lstStyle>
          <a:p>
            <a:fld id="{478F2C88-829C-2441-83A9-05C53A06A77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291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057400"/>
            <a:ext cx="3657600" cy="857250"/>
          </a:xfrm>
        </p:spPr>
        <p:txBody>
          <a:bodyPr/>
          <a:lstStyle>
            <a:lvl1pPr>
              <a:defRPr sz="24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4400550"/>
            <a:ext cx="3657600" cy="457200"/>
          </a:xfr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0805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1800" dirty="0" smtClean="0">
                <a:solidFill>
                  <a:schemeClr val="bg2">
                    <a:lumMod val="90000"/>
                  </a:schemeClr>
                </a:solidFill>
                <a:latin typeface="+mn-lt"/>
              </a:defRPr>
            </a:lvl1pPr>
            <a:lvl2pPr>
              <a:defRPr sz="1800">
                <a:solidFill>
                  <a:schemeClr val="bg2">
                    <a:lumMod val="90000"/>
                  </a:schemeClr>
                </a:solidFill>
                <a:latin typeface="+mn-lt"/>
              </a:defRPr>
            </a:lvl2pPr>
            <a:lvl3pPr>
              <a:defRPr sz="1500">
                <a:solidFill>
                  <a:schemeClr val="bg2">
                    <a:lumMod val="90000"/>
                  </a:schemeClr>
                </a:solidFill>
                <a:latin typeface="+mn-lt"/>
              </a:defRPr>
            </a:lvl3pPr>
            <a:lvl4pPr>
              <a:defRPr sz="1400">
                <a:solidFill>
                  <a:schemeClr val="bg2">
                    <a:lumMod val="90000"/>
                  </a:schemeClr>
                </a:solidFill>
                <a:latin typeface="+mn-lt"/>
              </a:defRPr>
            </a:lvl4pPr>
            <a:lvl5pPr>
              <a:defRPr sz="1400">
                <a:solidFill>
                  <a:schemeClr val="bg2">
                    <a:lumMod val="9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795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39492"/>
            <a:ext cx="7772400" cy="1021556"/>
          </a:xfrm>
        </p:spPr>
        <p:txBody>
          <a:bodyPr anchor="t"/>
          <a:lstStyle>
            <a:lvl1pPr algn="l">
              <a:defRPr sz="3000" b="1" cap="all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514351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accent1">
                    <a:lumMod val="75000"/>
                  </a:schemeClr>
                </a:solidFill>
              </a:defRPr>
            </a:lvl1pPr>
            <a:lvl2pPr marL="342839" indent="0">
              <a:buNone/>
              <a:defRPr sz="1400"/>
            </a:lvl2pPr>
            <a:lvl3pPr marL="685681" indent="0">
              <a:buNone/>
              <a:defRPr sz="1200"/>
            </a:lvl3pPr>
            <a:lvl4pPr marL="1028522" indent="0">
              <a:buNone/>
              <a:defRPr sz="1100"/>
            </a:lvl4pPr>
            <a:lvl5pPr marL="1371362" indent="0">
              <a:buNone/>
              <a:defRPr sz="1100"/>
            </a:lvl5pPr>
            <a:lvl6pPr marL="1714205" indent="0">
              <a:buNone/>
              <a:defRPr sz="1100"/>
            </a:lvl6pPr>
            <a:lvl7pPr marL="2057042" indent="0">
              <a:buNone/>
              <a:defRPr sz="1100"/>
            </a:lvl7pPr>
            <a:lvl8pPr marL="2399880" indent="0">
              <a:buNone/>
              <a:defRPr sz="1100"/>
            </a:lvl8pPr>
            <a:lvl9pPr marL="2742719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4216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1EAC-5F43-4B49-A09A-326A48C6EBAD}" type="datetimeFigureOut">
              <a:rPr lang="en-US" smtClean="0"/>
              <a:pPr/>
              <a:t>06-Aug-17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1592B-A85E-476F-9F8A-F4B07E93A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148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7400" y="1200150"/>
            <a:ext cx="3352800" cy="3600450"/>
          </a:xfrm>
        </p:spPr>
        <p:txBody>
          <a:bodyPr/>
          <a:lstStyle>
            <a:lvl1pPr>
              <a:defRPr sz="2100">
                <a:solidFill>
                  <a:schemeClr val="bg2">
                    <a:lumMod val="90000"/>
                  </a:schemeClr>
                </a:solidFill>
                <a:latin typeface="+mn-lt"/>
              </a:defRPr>
            </a:lvl1pPr>
            <a:lvl2pPr>
              <a:defRPr sz="1800">
                <a:solidFill>
                  <a:schemeClr val="bg2">
                    <a:lumMod val="90000"/>
                  </a:schemeClr>
                </a:solidFill>
                <a:latin typeface="+mn-lt"/>
              </a:defRPr>
            </a:lvl2pPr>
            <a:lvl3pPr>
              <a:defRPr sz="1500">
                <a:solidFill>
                  <a:schemeClr val="bg2">
                    <a:lumMod val="90000"/>
                  </a:schemeClr>
                </a:solidFill>
                <a:latin typeface="+mn-lt"/>
              </a:defRPr>
            </a:lvl3pPr>
            <a:lvl4pPr>
              <a:defRPr sz="1400">
                <a:solidFill>
                  <a:schemeClr val="bg2">
                    <a:lumMod val="90000"/>
                  </a:schemeClr>
                </a:solidFill>
                <a:latin typeface="+mn-lt"/>
              </a:defRPr>
            </a:lvl4pPr>
            <a:lvl5pPr>
              <a:defRPr sz="1400">
                <a:solidFill>
                  <a:schemeClr val="bg2">
                    <a:lumMod val="90000"/>
                  </a:schemeClr>
                </a:solidFill>
                <a:latin typeface="+mn-lt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62600" y="1200150"/>
            <a:ext cx="3352800" cy="3600450"/>
          </a:xfrm>
        </p:spPr>
        <p:txBody>
          <a:bodyPr/>
          <a:lstStyle>
            <a:lvl1pPr>
              <a:defRPr sz="2100">
                <a:solidFill>
                  <a:schemeClr val="bg2">
                    <a:lumMod val="90000"/>
                  </a:schemeClr>
                </a:solidFill>
                <a:latin typeface="+mn-lt"/>
              </a:defRPr>
            </a:lvl1pPr>
            <a:lvl2pPr>
              <a:defRPr sz="1800">
                <a:solidFill>
                  <a:schemeClr val="bg2">
                    <a:lumMod val="90000"/>
                  </a:schemeClr>
                </a:solidFill>
                <a:latin typeface="+mn-lt"/>
              </a:defRPr>
            </a:lvl2pPr>
            <a:lvl3pPr>
              <a:defRPr sz="1500">
                <a:solidFill>
                  <a:schemeClr val="bg2">
                    <a:lumMod val="90000"/>
                  </a:schemeClr>
                </a:solidFill>
                <a:latin typeface="+mn-lt"/>
              </a:defRPr>
            </a:lvl3pPr>
            <a:lvl4pPr>
              <a:defRPr sz="1400">
                <a:solidFill>
                  <a:schemeClr val="bg2">
                    <a:lumMod val="90000"/>
                  </a:schemeClr>
                </a:solidFill>
                <a:latin typeface="+mn-lt"/>
              </a:defRPr>
            </a:lvl4pPr>
            <a:lvl5pPr>
              <a:defRPr sz="1400">
                <a:solidFill>
                  <a:schemeClr val="bg2">
                    <a:lumMod val="90000"/>
                  </a:schemeClr>
                </a:solidFill>
                <a:latin typeface="+mn-lt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8019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>
                    <a:lumMod val="75000"/>
                  </a:schemeClr>
                </a:solidFill>
              </a:defRPr>
            </a:lvl1pPr>
            <a:lvl2pPr marL="342839" indent="0">
              <a:buNone/>
              <a:defRPr sz="1500" b="1"/>
            </a:lvl2pPr>
            <a:lvl3pPr marL="685681" indent="0">
              <a:buNone/>
              <a:defRPr sz="1400" b="1"/>
            </a:lvl3pPr>
            <a:lvl4pPr marL="1028522" indent="0">
              <a:buNone/>
              <a:defRPr sz="1200" b="1"/>
            </a:lvl4pPr>
            <a:lvl5pPr marL="1371362" indent="0">
              <a:buNone/>
              <a:defRPr sz="1200" b="1"/>
            </a:lvl5pPr>
            <a:lvl6pPr marL="1714205" indent="0">
              <a:buNone/>
              <a:defRPr sz="1200" b="1"/>
            </a:lvl6pPr>
            <a:lvl7pPr marL="2057042" indent="0">
              <a:buNone/>
              <a:defRPr sz="1200" b="1"/>
            </a:lvl7pPr>
            <a:lvl8pPr marL="2399880" indent="0">
              <a:buNone/>
              <a:defRPr sz="1200" b="1"/>
            </a:lvl8pPr>
            <a:lvl9pPr marL="2742719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  <a:lvl2pPr>
              <a:defRPr sz="1500">
                <a:solidFill>
                  <a:schemeClr val="accent2">
                    <a:lumMod val="75000"/>
                  </a:schemeClr>
                </a:solidFill>
                <a:latin typeface="+mj-lt"/>
              </a:defRPr>
            </a:lvl2pPr>
            <a:lvl3pPr>
              <a:defRPr sz="1400">
                <a:solidFill>
                  <a:schemeClr val="accent2">
                    <a:lumMod val="75000"/>
                  </a:schemeClr>
                </a:solidFill>
                <a:latin typeface="+mj-lt"/>
              </a:defRPr>
            </a:lvl3pPr>
            <a:lvl4pPr>
              <a:defRPr sz="1200">
                <a:solidFill>
                  <a:schemeClr val="accent2">
                    <a:lumMod val="75000"/>
                  </a:schemeClr>
                </a:solidFill>
                <a:latin typeface="+mj-lt"/>
              </a:defRPr>
            </a:lvl4pPr>
            <a:lvl5pPr>
              <a:defRPr sz="1200">
                <a:solidFill>
                  <a:schemeClr val="accent2">
                    <a:lumMod val="75000"/>
                  </a:schemeClr>
                </a:solidFill>
                <a:latin typeface="+mj-lt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>
                    <a:lumMod val="75000"/>
                  </a:schemeClr>
                </a:solidFill>
              </a:defRPr>
            </a:lvl1pPr>
            <a:lvl2pPr marL="342839" indent="0">
              <a:buNone/>
              <a:defRPr sz="1500" b="1"/>
            </a:lvl2pPr>
            <a:lvl3pPr marL="685681" indent="0">
              <a:buNone/>
              <a:defRPr sz="1400" b="1"/>
            </a:lvl3pPr>
            <a:lvl4pPr marL="1028522" indent="0">
              <a:buNone/>
              <a:defRPr sz="1200" b="1"/>
            </a:lvl4pPr>
            <a:lvl5pPr marL="1371362" indent="0">
              <a:buNone/>
              <a:defRPr sz="1200" b="1"/>
            </a:lvl5pPr>
            <a:lvl6pPr marL="1714205" indent="0">
              <a:buNone/>
              <a:defRPr sz="1200" b="1"/>
            </a:lvl6pPr>
            <a:lvl7pPr marL="2057042" indent="0">
              <a:buNone/>
              <a:defRPr sz="1200" b="1"/>
            </a:lvl7pPr>
            <a:lvl8pPr marL="2399880" indent="0">
              <a:buNone/>
              <a:defRPr sz="1200" b="1"/>
            </a:lvl8pPr>
            <a:lvl9pPr marL="2742719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180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>
              <a:defRPr sz="1500">
                <a:solidFill>
                  <a:schemeClr val="accent2">
                    <a:lumMod val="75000"/>
                  </a:schemeClr>
                </a:solidFill>
                <a:latin typeface="+mn-lt"/>
              </a:defRPr>
            </a:lvl2pPr>
            <a:lvl3pPr>
              <a:defRPr sz="1400">
                <a:solidFill>
                  <a:schemeClr val="accent2">
                    <a:lumMod val="75000"/>
                  </a:schemeClr>
                </a:solidFill>
                <a:latin typeface="+mn-lt"/>
              </a:defRPr>
            </a:lvl3pPr>
            <a:lvl4pPr>
              <a:defRPr sz="1200">
                <a:solidFill>
                  <a:schemeClr val="accent2">
                    <a:lumMod val="75000"/>
                  </a:schemeClr>
                </a:solidFill>
                <a:latin typeface="+mn-lt"/>
              </a:defRPr>
            </a:lvl4pPr>
            <a:lvl5pPr>
              <a:defRPr sz="1200">
                <a:solidFill>
                  <a:schemeClr val="accent2">
                    <a:lumMod val="75000"/>
                  </a:schemeClr>
                </a:solidFill>
                <a:latin typeface="+mn-lt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8548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506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65607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9892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48" y="571502"/>
            <a:ext cx="1676401" cy="504825"/>
          </a:xfrm>
        </p:spPr>
        <p:txBody>
          <a:bodyPr anchor="b"/>
          <a:lstStyle>
            <a:lvl1pPr algn="l">
              <a:defRPr sz="15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628651"/>
            <a:ext cx="7010400" cy="382905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1" y="1076328"/>
            <a:ext cx="1676400" cy="3518297"/>
          </a:xfrm>
        </p:spPr>
        <p:txBody>
          <a:bodyPr/>
          <a:lstStyle>
            <a:lvl1pPr marL="0" indent="0">
              <a:buNone/>
              <a:defRPr sz="1100">
                <a:solidFill>
                  <a:schemeClr val="accent2">
                    <a:lumMod val="75000"/>
                  </a:schemeClr>
                </a:solidFill>
              </a:defRPr>
            </a:lvl1pPr>
            <a:lvl2pPr marL="342839" indent="0">
              <a:buNone/>
              <a:defRPr sz="900"/>
            </a:lvl2pPr>
            <a:lvl3pPr marL="685681" indent="0">
              <a:buNone/>
              <a:defRPr sz="800"/>
            </a:lvl3pPr>
            <a:lvl4pPr marL="1028522" indent="0">
              <a:buNone/>
              <a:defRPr sz="700"/>
            </a:lvl4pPr>
            <a:lvl5pPr marL="1371362" indent="0">
              <a:buNone/>
              <a:defRPr sz="700"/>
            </a:lvl5pPr>
            <a:lvl6pPr marL="1714205" indent="0">
              <a:buNone/>
              <a:defRPr sz="700"/>
            </a:lvl6pPr>
            <a:lvl7pPr marL="2057042" indent="0">
              <a:buNone/>
              <a:defRPr sz="700"/>
            </a:lvl7pPr>
            <a:lvl8pPr marL="2399880" indent="0">
              <a:buNone/>
              <a:defRPr sz="700"/>
            </a:lvl8pPr>
            <a:lvl9pPr marL="2742719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11155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19400" y="628680"/>
            <a:ext cx="5486400" cy="2917031"/>
          </a:xfrm>
        </p:spPr>
        <p:txBody>
          <a:bodyPr/>
          <a:lstStyle>
            <a:lvl1pPr marL="0" indent="0">
              <a:buNone/>
              <a:defRPr sz="2400"/>
            </a:lvl1pPr>
            <a:lvl2pPr marL="342839" indent="0">
              <a:buNone/>
              <a:defRPr sz="2100"/>
            </a:lvl2pPr>
            <a:lvl3pPr marL="685681" indent="0">
              <a:buNone/>
              <a:defRPr sz="1800"/>
            </a:lvl3pPr>
            <a:lvl4pPr marL="1028522" indent="0">
              <a:buNone/>
              <a:defRPr sz="1500"/>
            </a:lvl4pPr>
            <a:lvl5pPr marL="1371362" indent="0">
              <a:buNone/>
              <a:defRPr sz="1500"/>
            </a:lvl5pPr>
            <a:lvl6pPr marL="1714205" indent="0">
              <a:buNone/>
              <a:defRPr sz="1500"/>
            </a:lvl6pPr>
            <a:lvl7pPr marL="2057042" indent="0">
              <a:buNone/>
              <a:defRPr sz="1500"/>
            </a:lvl7pPr>
            <a:lvl8pPr marL="2399880" indent="0">
              <a:buNone/>
              <a:defRPr sz="1500"/>
            </a:lvl8pPr>
            <a:lvl9pPr marL="2742719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19400" y="4025532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839" indent="0">
              <a:buNone/>
              <a:defRPr sz="900"/>
            </a:lvl2pPr>
            <a:lvl3pPr marL="685681" indent="0">
              <a:buNone/>
              <a:defRPr sz="800"/>
            </a:lvl3pPr>
            <a:lvl4pPr marL="1028522" indent="0">
              <a:buNone/>
              <a:defRPr sz="700"/>
            </a:lvl4pPr>
            <a:lvl5pPr marL="1371362" indent="0">
              <a:buNone/>
              <a:defRPr sz="700"/>
            </a:lvl5pPr>
            <a:lvl6pPr marL="1714205" indent="0">
              <a:buNone/>
              <a:defRPr sz="700"/>
            </a:lvl6pPr>
            <a:lvl7pPr marL="2057042" indent="0">
              <a:buNone/>
              <a:defRPr sz="700"/>
            </a:lvl7pPr>
            <a:lvl8pPr marL="2399880" indent="0">
              <a:buNone/>
              <a:defRPr sz="700"/>
            </a:lvl8pPr>
            <a:lvl9pPr marL="2742719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90539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71500"/>
            <a:ext cx="6858000" cy="6286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200" y="1200150"/>
            <a:ext cx="6858000" cy="3314700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0589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00900" y="628650"/>
            <a:ext cx="1714500" cy="3829050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57400" y="628650"/>
            <a:ext cx="4991100" cy="3829050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6892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6EBA9-AA8D-456E-98A8-E189A9F21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AD67-BB9A-46A7-B911-C99F9E9351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25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1EAC-5F43-4B49-A09A-326A48C6EBAD}" type="datetimeFigureOut">
              <a:rPr lang="en-US" smtClean="0"/>
              <a:pPr/>
              <a:t>06-Aug-17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1592B-A85E-476F-9F8A-F4B07E93A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447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6EBA9-AA8D-456E-98A8-E189A9F21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AD67-BB9A-46A7-B911-C99F9E9351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2347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6EBA9-AA8D-456E-98A8-E189A9F21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AD67-BB9A-46A7-B911-C99F9E9351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2984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6EBA9-AA8D-456E-98A8-E189A9F21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AD67-BB9A-46A7-B911-C99F9E9351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9643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6EBA9-AA8D-456E-98A8-E189A9F21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AD67-BB9A-46A7-B911-C99F9E9351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477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6EBA9-AA8D-456E-98A8-E189A9F21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AD67-BB9A-46A7-B911-C99F9E9351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3781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6EBA9-AA8D-456E-98A8-E189A9F21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AD67-BB9A-46A7-B911-C99F9E9351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3778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6EBA9-AA8D-456E-98A8-E189A9F21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AD67-BB9A-46A7-B911-C99F9E9351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1818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6EBA9-AA8D-456E-98A8-E189A9F21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AD67-BB9A-46A7-B911-C99F9E9351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0387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6EBA9-AA8D-456E-98A8-E189A9F21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AD67-BB9A-46A7-B911-C99F9E9351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6720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6EBA9-AA8D-456E-98A8-E189A9F21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AD67-BB9A-46A7-B911-C99F9E9351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135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4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866" indent="0">
              <a:buNone/>
              <a:defRPr sz="1200"/>
            </a:lvl2pPr>
            <a:lvl3pPr marL="913770" indent="0">
              <a:buNone/>
              <a:defRPr sz="1000"/>
            </a:lvl3pPr>
            <a:lvl4pPr marL="1370648" indent="0">
              <a:buNone/>
              <a:defRPr sz="900"/>
            </a:lvl4pPr>
            <a:lvl5pPr marL="1827539" indent="0">
              <a:buNone/>
              <a:defRPr sz="900"/>
            </a:lvl5pPr>
            <a:lvl6pPr marL="2284404" indent="0">
              <a:buNone/>
              <a:defRPr sz="900"/>
            </a:lvl6pPr>
            <a:lvl7pPr marL="2741270" indent="0">
              <a:buNone/>
              <a:defRPr sz="900"/>
            </a:lvl7pPr>
            <a:lvl8pPr marL="3198160" indent="0">
              <a:buNone/>
              <a:defRPr sz="900"/>
            </a:lvl8pPr>
            <a:lvl9pPr marL="3655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1EAC-5F43-4B49-A09A-326A48C6EBAD}" type="datetimeFigureOut">
              <a:rPr lang="en-US" smtClean="0"/>
              <a:pPr/>
              <a:t>06-Aug-17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1592B-A85E-476F-9F8A-F4B07E93A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0882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3851672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3845719"/>
            <a:ext cx="9144000" cy="34529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16886"/>
            <a:ext cx="8077200" cy="1255014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371600"/>
            <a:ext cx="8077200" cy="1124712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AB114-0B5E-4B8A-8F29-7E13EFF6439F}" type="datetimeFigureOut">
              <a:rPr lang="en-US">
                <a:solidFill>
                  <a:prstClr val="white">
                    <a:tint val="95000"/>
                  </a:prstClr>
                </a:solidFill>
              </a:rPr>
              <a:pPr>
                <a:defRPr/>
              </a:pPr>
              <a:t>06-Aug-17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D7139-21A4-4582-8C64-DE4D56ECC927}" type="slidenum">
              <a:rPr lang="en-US">
                <a:solidFill>
                  <a:prstClr val="white">
                    <a:tint val="9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754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586"/>
            <a:ext cx="8229600" cy="939546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D4A6D-A14A-4DF7-80FF-F1747DD7DDA7}" type="datetimeFigureOut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06-Aug-17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35CA8-EEDD-4C34-9D88-6B7D49B9BF71}" type="slidenum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0780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1951435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1951435"/>
            <a:ext cx="9144000" cy="3452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89154"/>
            <a:ext cx="8013192" cy="1227582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371600"/>
            <a:ext cx="8022336" cy="51435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9471B-F442-493E-8914-326ED0A31951}" type="datetimeFigureOut">
              <a:rPr lang="en-US">
                <a:solidFill>
                  <a:prstClr val="white">
                    <a:tint val="95000"/>
                  </a:prstClr>
                </a:solidFill>
              </a:rPr>
              <a:pPr>
                <a:defRPr/>
              </a:pPr>
              <a:t>06-Aug-17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65110-3C74-4FEB-A70A-E0183A6ED990}" type="slidenum">
              <a:rPr lang="en-US">
                <a:solidFill>
                  <a:prstClr val="white">
                    <a:tint val="9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595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0452"/>
            <a:ext cx="4038600" cy="3467862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0452"/>
            <a:ext cx="4038600" cy="3467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225F9-CD8B-4357-BF29-E8B0971A8E5E}" type="datetimeFigureOut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06-Aug-17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EA79B-A750-419E-948C-BE91AD50162D}" type="slidenum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3831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4241"/>
            <a:ext cx="4040188" cy="536516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37134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4241"/>
            <a:ext cx="4041775" cy="536516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37134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90B60-4B01-4971-87BB-2FA51F9A6E85}" type="datetimeFigureOut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06-Aug-17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EF030-2DAC-4024-89CE-D1B792F36D48}" type="slidenum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3435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AD367-1CB3-4449-9F1A-B482F82BB376}" type="datetimeFigureOut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06-Aug-17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8175A-F34D-4350-A8A9-F4D3E0F843B6}" type="slidenum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5115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5ABBD-EDC3-4DFF-A209-ABE63A501B28}" type="datetimeFigureOut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06-Aug-17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96A3C-5AD5-4978-8EB9-6953EF6D1D05}" type="slidenum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1211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4" y="0"/>
            <a:ext cx="46037" cy="1090613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4" y="0"/>
            <a:ext cx="46037" cy="1090613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14300"/>
            <a:ext cx="2523744" cy="733806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307350"/>
            <a:ext cx="5920641" cy="34191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297514"/>
            <a:ext cx="2468880" cy="3429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09DE0-53D2-4DCF-B39F-1662DD0A794C}" type="datetimeFigureOut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06-Aug-17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BAD48-C04B-4E79-B5DD-5C7D83963DE8}" type="slidenum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57074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4" y="0"/>
            <a:ext cx="46037" cy="51435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4" y="0"/>
            <a:ext cx="46037" cy="51435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16586"/>
            <a:ext cx="2525150" cy="733806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113606"/>
            <a:ext cx="6247397" cy="4029894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296162"/>
            <a:ext cx="2468880" cy="3429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65100" y="877491"/>
            <a:ext cx="2522538" cy="15120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0EB37-7893-41A2-93C0-98DFAB59A497}" type="datetimeFigureOut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06-Aug-17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300" y="877491"/>
            <a:ext cx="5194300" cy="151209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39" y="877491"/>
            <a:ext cx="733425" cy="15120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3B1C3-B567-43DB-9A55-2BB868D7A292}" type="slidenum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730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969F1-4D20-4AF3-9E27-BD7A9A39EAC4}" type="datetimeFigureOut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06-Aug-17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1786F-F6CB-44DF-82DE-13AA2667B9ED}" type="slidenum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00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866" indent="0">
              <a:buNone/>
              <a:defRPr sz="2800"/>
            </a:lvl2pPr>
            <a:lvl3pPr marL="913770" indent="0">
              <a:buNone/>
              <a:defRPr sz="2400"/>
            </a:lvl3pPr>
            <a:lvl4pPr marL="1370648" indent="0">
              <a:buNone/>
              <a:defRPr sz="2000"/>
            </a:lvl4pPr>
            <a:lvl5pPr marL="1827539" indent="0">
              <a:buNone/>
              <a:defRPr sz="2000"/>
            </a:lvl5pPr>
            <a:lvl6pPr marL="2284404" indent="0">
              <a:buNone/>
              <a:defRPr sz="2000"/>
            </a:lvl6pPr>
            <a:lvl7pPr marL="2741270" indent="0">
              <a:buNone/>
              <a:defRPr sz="2000"/>
            </a:lvl7pPr>
            <a:lvl8pPr marL="3198160" indent="0">
              <a:buNone/>
              <a:defRPr sz="2000"/>
            </a:lvl8pPr>
            <a:lvl9pPr marL="3655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5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866" indent="0">
              <a:buNone/>
              <a:defRPr sz="1200"/>
            </a:lvl2pPr>
            <a:lvl3pPr marL="913770" indent="0">
              <a:buNone/>
              <a:defRPr sz="1000"/>
            </a:lvl3pPr>
            <a:lvl4pPr marL="1370648" indent="0">
              <a:buNone/>
              <a:defRPr sz="900"/>
            </a:lvl4pPr>
            <a:lvl5pPr marL="1827539" indent="0">
              <a:buNone/>
              <a:defRPr sz="900"/>
            </a:lvl5pPr>
            <a:lvl6pPr marL="2284404" indent="0">
              <a:buNone/>
              <a:defRPr sz="900"/>
            </a:lvl6pPr>
            <a:lvl7pPr marL="2741270" indent="0">
              <a:buNone/>
              <a:defRPr sz="900"/>
            </a:lvl7pPr>
            <a:lvl8pPr marL="3198160" indent="0">
              <a:buNone/>
              <a:defRPr sz="900"/>
            </a:lvl8pPr>
            <a:lvl9pPr marL="3655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1EAC-5F43-4B49-A09A-326A48C6EBAD}" type="datetimeFigureOut">
              <a:rPr lang="en-US" smtClean="0"/>
              <a:pPr/>
              <a:t>06-Aug-17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1592B-A85E-476F-9F8A-F4B07E93A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739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39" y="0"/>
            <a:ext cx="46037" cy="51435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ltGray">
          <a:xfrm>
            <a:off x="6648450" y="0"/>
            <a:ext cx="2514600" cy="51435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05980"/>
            <a:ext cx="1905000" cy="4388644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4388644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1B791-5F7D-42C0-ADAA-1DFD04BF2BC5}" type="datetimeFigureOut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06-Aug-17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4" y="4782741"/>
            <a:ext cx="3836987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3B492-9CF4-47AF-A162-32EB1DA062E8}" type="slidenum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0352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6EBA9-AA8D-456E-98A8-E189A9F21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AD67-BB9A-46A7-B911-C99F9E9351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62058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6EBA9-AA8D-456E-98A8-E189A9F21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AD67-BB9A-46A7-B911-C99F9E9351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26944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6EBA9-AA8D-456E-98A8-E189A9F21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AD67-BB9A-46A7-B911-C99F9E9351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6949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6EBA9-AA8D-456E-98A8-E189A9F21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AD67-BB9A-46A7-B911-C99F9E9351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96809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6EBA9-AA8D-456E-98A8-E189A9F21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AD67-BB9A-46A7-B911-C99F9E9351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0887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6EBA9-AA8D-456E-98A8-E189A9F21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AD67-BB9A-46A7-B911-C99F9E9351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8902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6EBA9-AA8D-456E-98A8-E189A9F21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AD67-BB9A-46A7-B911-C99F9E9351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59895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6EBA9-AA8D-456E-98A8-E189A9F21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AD67-BB9A-46A7-B911-C99F9E9351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67559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6EBA9-AA8D-456E-98A8-E189A9F21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AD67-BB9A-46A7-B911-C99F9E9351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926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40.xml"/><Relationship Id="rId21" Type="http://schemas.openxmlformats.org/officeDocument/2006/relationships/image" Target="../media/image21.png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17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39.xml"/><Relationship Id="rId16" Type="http://schemas.openxmlformats.org/officeDocument/2006/relationships/slideLayout" Target="../slideLayouts/slideLayout153.xml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47.xml"/><Relationship Id="rId19" Type="http://schemas.openxmlformats.org/officeDocument/2006/relationships/image" Target="../media/image19.png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Relationship Id="rId22" Type="http://schemas.openxmlformats.org/officeDocument/2006/relationships/image" Target="../media/image2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image" Target="../media/image25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13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10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84" tIns="45692" rIns="91384" bIns="4569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84" tIns="45692" rIns="91384" bIns="4569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84" tIns="45692" rIns="91384" bIns="4569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71EAC-5F43-4B49-A09A-326A48C6EBAD}" type="datetimeFigureOut">
              <a:rPr lang="en-US" smtClean="0"/>
              <a:pPr/>
              <a:t>06-Aug-17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84" tIns="45692" rIns="91384" bIns="4569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84" tIns="45692" rIns="91384" bIns="4569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1592B-A85E-476F-9F8A-F4B07E93A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17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77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50" indent="-342650" algn="l" defTabSz="9137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45" indent="-285554" algn="l" defTabSz="91377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03" indent="-228432" algn="l" defTabSz="91377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80" indent="-228432" algn="l" defTabSz="91377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971" indent="-228432" algn="l" defTabSz="91377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836" indent="-228432" algn="l" defTabSz="9137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728" indent="-228432" algn="l" defTabSz="9137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606" indent="-228432" algn="l" defTabSz="9137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484" indent="-228432" algn="l" defTabSz="9137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66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70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48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39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04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70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60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39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374" tIns="45718" rIns="91374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74" tIns="45718" rIns="91374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332"/>
            <a:ext cx="2057400" cy="273844"/>
          </a:xfrm>
          <a:prstGeom prst="rect">
            <a:avLst/>
          </a:prstGeom>
        </p:spPr>
        <p:txBody>
          <a:bodyPr vert="horz" lIns="91374" tIns="45718" rIns="91374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39"/>
            <a:fld id="{73DE2741-0C53-471E-997C-8C851E2909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239"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332"/>
            <a:ext cx="3086100" cy="273844"/>
          </a:xfrm>
          <a:prstGeom prst="rect">
            <a:avLst/>
          </a:prstGeom>
        </p:spPr>
        <p:txBody>
          <a:bodyPr vert="horz" lIns="91374" tIns="45718" rIns="91374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332"/>
            <a:ext cx="2057400" cy="273844"/>
          </a:xfrm>
          <a:prstGeom prst="rect">
            <a:avLst/>
          </a:prstGeom>
        </p:spPr>
        <p:txBody>
          <a:bodyPr vert="horz" lIns="91374" tIns="45718" rIns="91374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39"/>
            <a:fld id="{A53A437C-F370-4F98-8EA1-E55160FF8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2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658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8" r:id="rId1"/>
    <p:sldLayoutId id="2147484309" r:id="rId2"/>
    <p:sldLayoutId id="2147484310" r:id="rId3"/>
    <p:sldLayoutId id="2147484311" r:id="rId4"/>
    <p:sldLayoutId id="2147484312" r:id="rId5"/>
    <p:sldLayoutId id="2147484313" r:id="rId6"/>
    <p:sldLayoutId id="2147484314" r:id="rId7"/>
    <p:sldLayoutId id="2147484315" r:id="rId8"/>
    <p:sldLayoutId id="2147484316" r:id="rId9"/>
    <p:sldLayoutId id="2147484317" r:id="rId10"/>
    <p:sldLayoutId id="2147484318" r:id="rId11"/>
  </p:sldLayoutIdLst>
  <p:txStyles>
    <p:titleStyle>
      <a:lvl1pPr algn="l" defTabSz="68523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18" indent="-171318" algn="l" defTabSz="68523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953" indent="-171318" algn="l" defTabSz="6852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556" indent="-171318" algn="l" defTabSz="6852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160" indent="-171318" algn="l" defTabSz="6852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41765" indent="-171318" algn="l" defTabSz="6852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84399" indent="-171318" algn="l" defTabSz="6852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7019" indent="-171318" algn="l" defTabSz="6852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69638" indent="-171318" algn="l" defTabSz="6852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2273" indent="-171318" algn="l" defTabSz="6852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23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605" algn="l" defTabSz="68523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239" algn="l" defTabSz="68523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7859" algn="l" defTabSz="68523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0478" algn="l" defTabSz="68523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3113" algn="l" defTabSz="68523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5716" algn="l" defTabSz="68523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8320" algn="l" defTabSz="68523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0925" algn="l" defTabSz="68523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5B6EBA9-AA8D-456E-98A8-E189A9F21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6E5AD67-BB9A-46A7-B911-C99F9E9351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49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7" r:id="rId1"/>
    <p:sldLayoutId id="2147484508" r:id="rId2"/>
    <p:sldLayoutId id="2147484509" r:id="rId3"/>
    <p:sldLayoutId id="2147484510" r:id="rId4"/>
    <p:sldLayoutId id="2147484511" r:id="rId5"/>
    <p:sldLayoutId id="2147484512" r:id="rId6"/>
    <p:sldLayoutId id="2147484513" r:id="rId7"/>
    <p:sldLayoutId id="2147484514" r:id="rId8"/>
    <p:sldLayoutId id="2147484515" r:id="rId9"/>
    <p:sldLayoutId id="2147484516" r:id="rId10"/>
    <p:sldLayoutId id="214748451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>
            <a:fillRect/>
          </a:stretch>
        </p:blipFill>
        <p:spPr bwMode="auto">
          <a:xfrm>
            <a:off x="0" y="2002638"/>
            <a:ext cx="3027760" cy="314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>
            <a:fillRect/>
          </a:stretch>
        </p:blipFill>
        <p:spPr bwMode="auto">
          <a:xfrm>
            <a:off x="0" y="2169324"/>
            <a:ext cx="1141810" cy="17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151" name="Picture 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>
            <a:fillRect/>
          </a:stretch>
        </p:blipFill>
        <p:spPr bwMode="auto">
          <a:xfrm>
            <a:off x="5999565" y="0"/>
            <a:ext cx="1202531" cy="856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>
            <a:fillRect/>
          </a:stretch>
        </p:blipFill>
        <p:spPr bwMode="auto">
          <a:xfrm>
            <a:off x="6454386" y="4572000"/>
            <a:ext cx="745331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828360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54" name="Title Placeholder 1"/>
          <p:cNvSpPr>
            <a:spLocks noGrp="1"/>
          </p:cNvSpPr>
          <p:nvPr>
            <p:ph type="title"/>
          </p:nvPr>
        </p:nvSpPr>
        <p:spPr bwMode="auto">
          <a:xfrm>
            <a:off x="484592" y="339335"/>
            <a:ext cx="7053263" cy="105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4" tIns="34289" rIns="68574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5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7492" y="1539478"/>
            <a:ext cx="6710363" cy="314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4" tIns="34289" rIns="68574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616428" y="1343025"/>
            <a:ext cx="742950" cy="228600"/>
          </a:xfrm>
          <a:prstGeom prst="rect">
            <a:avLst/>
          </a:prstGeom>
        </p:spPr>
        <p:txBody>
          <a:bodyPr vert="horz" lIns="68574" tIns="34289" rIns="68574" bIns="34289" rtlCol="0" anchor="t"/>
          <a:lstStyle>
            <a:lvl1pPr algn="l" defTabSz="685715" eaLnBrk="1" fontAlgn="auto" hangingPunct="1">
              <a:spcBef>
                <a:spcPts val="0"/>
              </a:spcBef>
              <a:spcAft>
                <a:spcPts val="0"/>
              </a:spcAft>
              <a:defRPr sz="800" b="0" i="0" smtClean="0">
                <a:solidFill>
                  <a:prstClr val="black">
                    <a:tint val="75000"/>
                  </a:prstClr>
                </a:solidFill>
                <a:latin typeface="Calibri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</a:lstStyle>
          <a:p>
            <a:pPr>
              <a:defRPr/>
            </a:pPr>
            <a:fld id="{7905746E-1EEA-4CCF-9159-F1BE3E9275AF}" type="datetimeFigureOut">
              <a:rPr lang="id-ID"/>
              <a:pPr>
                <a:defRPr/>
              </a:pPr>
              <a:t>06/08/2017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713342" y="2418755"/>
            <a:ext cx="2894410" cy="228600"/>
          </a:xfrm>
          <a:prstGeom prst="rect">
            <a:avLst/>
          </a:prstGeom>
        </p:spPr>
        <p:txBody>
          <a:bodyPr vert="horz" lIns="68574" tIns="34289" rIns="68574" bIns="34289" rtlCol="0" anchor="b"/>
          <a:lstStyle>
            <a:lvl1pPr algn="l" defTabSz="685715" eaLnBrk="1" fontAlgn="auto" hangingPunct="1">
              <a:spcBef>
                <a:spcPts val="0"/>
              </a:spcBef>
              <a:spcAft>
                <a:spcPts val="0"/>
              </a:spcAft>
              <a:defRPr sz="800" b="0" i="0">
                <a:solidFill>
                  <a:prstClr val="black">
                    <a:tint val="75000"/>
                  </a:prstClr>
                </a:solidFill>
                <a:latin typeface="Calibri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4066" y="221462"/>
            <a:ext cx="628650" cy="576263"/>
          </a:xfrm>
          <a:prstGeom prst="rect">
            <a:avLst/>
          </a:prstGeom>
        </p:spPr>
        <p:txBody>
          <a:bodyPr vert="horz" wrap="square" lIns="68574" tIns="34289" rIns="68574" bIns="34289" numCol="1" anchor="b" anchorCtr="0" compatLnSpc="1">
            <a:prstTxWarp prst="textNoShape">
              <a:avLst/>
            </a:prstTxWarp>
          </a:bodyPr>
          <a:lstStyle>
            <a:lvl1pPr algn="ctr" defTabSz="685715" eaLnBrk="1" hangingPunct="1">
              <a:defRPr sz="21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4B659E2-D7CC-4531-A26F-55CCE6C9242D}" type="slidenum">
              <a:rPr lang="id-ID" smtClean="0">
                <a:cs typeface="Helvetica" charset="0"/>
                <a:sym typeface="Helvetica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id-ID" smtClean="0"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3159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19" r:id="rId1"/>
    <p:sldLayoutId id="2147484520" r:id="rId2"/>
    <p:sldLayoutId id="2147484521" r:id="rId3"/>
    <p:sldLayoutId id="2147484522" r:id="rId4"/>
    <p:sldLayoutId id="2147484523" r:id="rId5"/>
    <p:sldLayoutId id="2147484524" r:id="rId6"/>
    <p:sldLayoutId id="2147484525" r:id="rId7"/>
    <p:sldLayoutId id="2147484526" r:id="rId8"/>
    <p:sldLayoutId id="2147484527" r:id="rId9"/>
    <p:sldLayoutId id="2147484528" r:id="rId10"/>
    <p:sldLayoutId id="2147484529" r:id="rId11"/>
    <p:sldLayoutId id="2147484530" r:id="rId12"/>
    <p:sldLayoutId id="2147484531" r:id="rId13"/>
    <p:sldLayoutId id="2147484532" r:id="rId14"/>
    <p:sldLayoutId id="2147484533" r:id="rId15"/>
    <p:sldLayoutId id="2147484534" r:id="rId16"/>
    <p:sldLayoutId id="2147484535" r:id="rId17"/>
  </p:sldLayoutIdLst>
  <p:txStyles>
    <p:titleStyle>
      <a:lvl1pPr algn="l" defTabSz="342857" rtl="0" fontAlgn="base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342857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34" charset="0"/>
        </a:defRPr>
      </a:lvl2pPr>
      <a:lvl3pPr algn="l" defTabSz="342857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34" charset="0"/>
        </a:defRPr>
      </a:lvl3pPr>
      <a:lvl4pPr algn="l" defTabSz="342857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34" charset="0"/>
        </a:defRPr>
      </a:lvl4pPr>
      <a:lvl5pPr algn="l" defTabSz="342857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44" indent="-257144" algn="l" defTabSz="342857" rtl="0" fontAlgn="base">
        <a:spcBef>
          <a:spcPts val="75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500" kern="1200">
          <a:solidFill>
            <a:schemeClr val="tx1"/>
          </a:solidFill>
          <a:latin typeface="+mj-lt"/>
          <a:ea typeface="+mj-ea"/>
          <a:cs typeface="+mj-cs"/>
        </a:defRPr>
      </a:lvl1pPr>
      <a:lvl2pPr marL="557143" indent="-214288" algn="l" defTabSz="342857" rtl="0" fontAlgn="base">
        <a:spcBef>
          <a:spcPts val="75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kern="1200">
          <a:solidFill>
            <a:schemeClr val="tx1"/>
          </a:solidFill>
          <a:latin typeface="+mj-lt"/>
          <a:ea typeface="+mj-ea"/>
          <a:cs typeface="+mj-cs"/>
        </a:defRPr>
      </a:lvl2pPr>
      <a:lvl3pPr marL="857144" indent="-171430" algn="l" defTabSz="342857" rtl="0" fontAlgn="base">
        <a:spcBef>
          <a:spcPts val="75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200" kern="1200">
          <a:solidFill>
            <a:schemeClr val="tx1"/>
          </a:solidFill>
          <a:latin typeface="+mj-lt"/>
          <a:ea typeface="+mj-ea"/>
          <a:cs typeface="+mj-cs"/>
        </a:defRPr>
      </a:lvl3pPr>
      <a:lvl4pPr marL="1200000" indent="-171430" algn="l" defTabSz="342857" rtl="0" fontAlgn="base">
        <a:spcBef>
          <a:spcPts val="75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100" kern="1200">
          <a:solidFill>
            <a:schemeClr val="tx1"/>
          </a:solidFill>
          <a:latin typeface="+mj-lt"/>
          <a:ea typeface="+mj-ea"/>
          <a:cs typeface="+mj-cs"/>
        </a:defRPr>
      </a:lvl4pPr>
      <a:lvl5pPr marL="1542857" indent="-171430" algn="l" defTabSz="342857" rtl="0" fontAlgn="base">
        <a:spcBef>
          <a:spcPts val="75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100" kern="1200">
          <a:solidFill>
            <a:schemeClr val="tx1"/>
          </a:solidFill>
          <a:latin typeface="+mj-lt"/>
          <a:ea typeface="+mj-ea"/>
          <a:cs typeface="+mj-cs"/>
        </a:defRPr>
      </a:lvl5pPr>
      <a:lvl6pPr marL="1879265" indent="-171430" algn="l" defTabSz="342857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1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573" indent="-171430" algn="l" defTabSz="342857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1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430" indent="-171430" algn="l" defTabSz="342857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1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289" indent="-171430" algn="l" defTabSz="342857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1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85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34285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34285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34285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34285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34285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34285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34285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34285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2481" y="363141"/>
            <a:ext cx="7543800" cy="1207294"/>
          </a:xfrm>
          <a:prstGeom prst="rect">
            <a:avLst/>
          </a:prstGeom>
        </p:spPr>
        <p:txBody>
          <a:bodyPr vert="horz" lIns="68574" tIns="34289" rIns="68574" bIns="3428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02481" y="1590677"/>
            <a:ext cx="754380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4" tIns="34289" rIns="68574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3373" y="4704162"/>
            <a:ext cx="2455069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r" defTabSz="685715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prstClr val="black">
                    <a:tint val="75000"/>
                  </a:prstClr>
                </a:solidFill>
                <a:latin typeface="Calibri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</a:lstStyle>
          <a:p>
            <a:pPr>
              <a:defRPr/>
            </a:pPr>
            <a:fld id="{CD836707-08EE-4DCE-BAC7-5D1267ADE936}" type="datetimeFigureOut">
              <a:rPr lang="id-ID"/>
              <a:pPr>
                <a:defRPr/>
              </a:pPr>
              <a:t>06/08/2017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5586" y="4704162"/>
            <a:ext cx="4745831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l" defTabSz="685715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prstClr val="black">
                    <a:tint val="75000"/>
                  </a:prstClr>
                </a:solidFill>
                <a:latin typeface="Calibri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</a:lstStyle>
          <a:p>
            <a:pPr>
              <a:defRPr/>
            </a:pPr>
            <a:endParaRPr lang="id-ID"/>
          </a:p>
        </p:txBody>
      </p:sp>
      <p:grpSp>
        <p:nvGrpSpPr>
          <p:cNvPr id="7174" name="Group 6"/>
          <p:cNvGrpSpPr>
            <a:grpSpLocks noChangeAspect="1"/>
          </p:cNvGrpSpPr>
          <p:nvPr/>
        </p:nvGrpSpPr>
        <p:grpSpPr bwMode="auto">
          <a:xfrm>
            <a:off x="8551069" y="4672013"/>
            <a:ext cx="342900" cy="3429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7179" name="Oval 8"/>
            <p:cNvSpPr>
              <a:spLocks noChangeArrowheads="1"/>
            </p:cNvSpPr>
            <p:nvPr/>
          </p:nvSpPr>
          <p:spPr bwMode="auto"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34285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00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203" y="4704162"/>
            <a:ext cx="479822" cy="273844"/>
          </a:xfrm>
          <a:prstGeom prst="rect">
            <a:avLst/>
          </a:prstGeom>
        </p:spPr>
        <p:txBody>
          <a:bodyPr vert="horz" wrap="square" lIns="68574" tIns="34289" rIns="68574" bIns="34289" numCol="1" anchor="ctr" anchorCtr="0" compatLnSpc="1">
            <a:prstTxWarp prst="textNoShape">
              <a:avLst/>
            </a:prstTxWarp>
          </a:bodyPr>
          <a:lstStyle>
            <a:lvl1pPr algn="ctr" defTabSz="685715" eaLnBrk="1" hangingPunct="1">
              <a:defRPr sz="1100" b="1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A3D07F-529A-48B4-9A66-CD42C9E531FA}" type="slidenum">
              <a:rPr lang="id-ID" smtClean="0">
                <a:cs typeface="Helvetica" charset="0"/>
                <a:sym typeface="Helvetica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id-ID" smtClean="0"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429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7" r:id="rId1"/>
    <p:sldLayoutId id="2147484538" r:id="rId2"/>
    <p:sldLayoutId id="2147484539" r:id="rId3"/>
    <p:sldLayoutId id="2147484540" r:id="rId4"/>
    <p:sldLayoutId id="2147484541" r:id="rId5"/>
    <p:sldLayoutId id="2147484542" r:id="rId6"/>
    <p:sldLayoutId id="2147484543" r:id="rId7"/>
    <p:sldLayoutId id="2147484544" r:id="rId8"/>
    <p:sldLayoutId id="2147484545" r:id="rId9"/>
    <p:sldLayoutId id="2147484546" r:id="rId10"/>
    <p:sldLayoutId id="2147484547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100" kern="1200" cap="all"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Rockwell Condensed" pitchFamily="18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Rockwell Condensed" pitchFamily="18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Rockwell Condensed" pitchFamily="18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Rockwell Condensed" pitchFamily="18" charset="0"/>
        </a:defRPr>
      </a:lvl5pPr>
      <a:lvl6pPr marL="342857" algn="l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Rockwell Condensed" pitchFamily="18" charset="0"/>
        </a:defRPr>
      </a:lvl6pPr>
      <a:lvl7pPr marL="685715" algn="l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Rockwell Condensed" pitchFamily="18" charset="0"/>
        </a:defRPr>
      </a:lvl7pPr>
      <a:lvl8pPr marL="1028573" algn="l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Rockwell Condensed" pitchFamily="18" charset="0"/>
        </a:defRPr>
      </a:lvl8pPr>
      <a:lvl9pPr marL="1371430" algn="l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Rockwell Condensed" pitchFamily="18" charset="0"/>
        </a:defRPr>
      </a:lvl9pPr>
    </p:titleStyle>
    <p:bodyStyle>
      <a:lvl1pPr marL="136907" indent="-136907" algn="l" rtl="0" fontAlgn="base">
        <a:lnSpc>
          <a:spcPct val="90000"/>
        </a:lnSpc>
        <a:spcBef>
          <a:spcPts val="900"/>
        </a:spcBef>
        <a:spcAft>
          <a:spcPct val="0"/>
        </a:spcAft>
        <a:buClr>
          <a:srgbClr val="9E3611"/>
        </a:buClr>
        <a:buSzPct val="85000"/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indent="-136907" algn="l" rtl="0" fontAlgn="base">
        <a:lnSpc>
          <a:spcPct val="90000"/>
        </a:lnSpc>
        <a:spcBef>
          <a:spcPts val="300"/>
        </a:spcBef>
        <a:spcAft>
          <a:spcPts val="150"/>
        </a:spcAft>
        <a:buClr>
          <a:srgbClr val="9E3611"/>
        </a:buClr>
        <a:buSzPct val="85000"/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547620" indent="-136907" algn="l" rtl="0" fontAlgn="base">
        <a:lnSpc>
          <a:spcPct val="90000"/>
        </a:lnSpc>
        <a:spcBef>
          <a:spcPts val="300"/>
        </a:spcBef>
        <a:spcAft>
          <a:spcPts val="150"/>
        </a:spcAft>
        <a:buClr>
          <a:srgbClr val="9E3611"/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53575" indent="-136907" algn="l" rtl="0" fontAlgn="base">
        <a:lnSpc>
          <a:spcPct val="90000"/>
        </a:lnSpc>
        <a:spcBef>
          <a:spcPts val="300"/>
        </a:spcBef>
        <a:spcAft>
          <a:spcPts val="150"/>
        </a:spcAft>
        <a:buClr>
          <a:srgbClr val="9E3611"/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59524" indent="-136907" algn="l" rtl="0" fontAlgn="base">
        <a:lnSpc>
          <a:spcPct val="90000"/>
        </a:lnSpc>
        <a:spcBef>
          <a:spcPts val="300"/>
        </a:spcBef>
        <a:spcAft>
          <a:spcPts val="150"/>
        </a:spcAft>
        <a:buClr>
          <a:srgbClr val="9E3611"/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199850" indent="-171430" algn="l" defTabSz="685715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424822" indent="-171430" algn="l" defTabSz="685715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49795" indent="-171430" algn="l" defTabSz="685715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74768" indent="-171430" algn="l" defTabSz="685715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84" tIns="45692" rIns="91384" bIns="4569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84" tIns="45692" rIns="91384" bIns="4569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84" tIns="45692" rIns="91384" bIns="4569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71EAC-5F43-4B49-A09A-326A48C6EB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84" tIns="45692" rIns="91384" bIns="4569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84" tIns="45692" rIns="91384" bIns="4569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1592B-A85E-476F-9F8A-F4B07E93A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659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9" r:id="rId1"/>
    <p:sldLayoutId id="2147484550" r:id="rId2"/>
    <p:sldLayoutId id="2147484551" r:id="rId3"/>
    <p:sldLayoutId id="2147484552" r:id="rId4"/>
    <p:sldLayoutId id="2147484553" r:id="rId5"/>
    <p:sldLayoutId id="2147484554" r:id="rId6"/>
    <p:sldLayoutId id="2147484555" r:id="rId7"/>
    <p:sldLayoutId id="2147484556" r:id="rId8"/>
    <p:sldLayoutId id="2147484557" r:id="rId9"/>
    <p:sldLayoutId id="2147484558" r:id="rId10"/>
    <p:sldLayoutId id="2147484559" r:id="rId11"/>
  </p:sldLayoutIdLst>
  <p:txStyles>
    <p:titleStyle>
      <a:lvl1pPr algn="ctr" defTabSz="91377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50" indent="-342650" algn="l" defTabSz="9137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45" indent="-285554" algn="l" defTabSz="91377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03" indent="-228432" algn="l" defTabSz="91377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80" indent="-228432" algn="l" defTabSz="91377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971" indent="-228432" algn="l" defTabSz="91377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836" indent="-228432" algn="l" defTabSz="9137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728" indent="-228432" algn="l" defTabSz="9137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606" indent="-228432" algn="l" defTabSz="9137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484" indent="-228432" algn="l" defTabSz="9137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66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70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48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39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04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70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60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39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573281"/>
            <a:ext cx="6457950" cy="969771"/>
          </a:xfrm>
          <a:prstGeom prst="rect">
            <a:avLst/>
          </a:prstGeom>
        </p:spPr>
        <p:txBody>
          <a:bodyPr vert="horz" lIns="68549" tIns="34289" rIns="68549" bIns="3428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45920"/>
            <a:ext cx="8115300" cy="3018094"/>
          </a:xfrm>
          <a:prstGeom prst="rect">
            <a:avLst/>
          </a:prstGeom>
        </p:spPr>
        <p:txBody>
          <a:bodyPr vert="horz" lIns="68549" tIns="34289" rIns="68549" bIns="342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46520" y="4767264"/>
            <a:ext cx="2183130" cy="273844"/>
          </a:xfrm>
          <a:prstGeom prst="rect">
            <a:avLst/>
          </a:prstGeom>
        </p:spPr>
        <p:txBody>
          <a:bodyPr vert="horz" lIns="68549" tIns="34289" rIns="68549" bIns="34289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713"/>
            <a:fld id="{C35BB1C6-BF8F-4481-8AB2-603A1C8A906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342713"/>
              <a:t>06-Aug-17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4766886"/>
            <a:ext cx="5829300" cy="273844"/>
          </a:xfrm>
          <a:prstGeom prst="rect">
            <a:avLst/>
          </a:prstGeom>
        </p:spPr>
        <p:txBody>
          <a:bodyPr vert="horz" lIns="68549" tIns="34289" rIns="68549" bIns="34289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713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285750"/>
            <a:ext cx="2057400" cy="273844"/>
          </a:xfrm>
          <a:prstGeom prst="rect">
            <a:avLst/>
          </a:prstGeom>
        </p:spPr>
        <p:txBody>
          <a:bodyPr vert="horz" lIns="68549" tIns="34289" rIns="68549" bIns="34289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713"/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342713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0749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hf sldNum="0" hdr="0" ftr="0" dt="0"/>
  <p:txStyles>
    <p:titleStyle>
      <a:lvl1pPr algn="r" defTabSz="685443" rtl="0" eaLnBrk="1" latinLnBrk="0" hangingPunct="1">
        <a:lnSpc>
          <a:spcPct val="90000"/>
        </a:lnSpc>
        <a:spcBef>
          <a:spcPct val="0"/>
        </a:spcBef>
        <a:buNone/>
        <a:defRPr sz="3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66" indent="-171366" algn="l" defTabSz="68544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514097" indent="-171366" algn="l" defTabSz="6854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08" indent="-171366" algn="l" defTabSz="6854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20" indent="-171366" algn="l" defTabSz="6854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233" indent="-171366" algn="l" defTabSz="6854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963" indent="-171366" algn="l" defTabSz="6854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685" indent="-171366" algn="l" defTabSz="6854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406" indent="-171366" algn="l" defTabSz="6854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137" indent="-171366" algn="l" defTabSz="6854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13" algn="l" defTabSz="685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43" algn="l" defTabSz="685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165" algn="l" defTabSz="685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886" algn="l" defTabSz="685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617" algn="l" defTabSz="685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328" algn="l" defTabSz="685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040" algn="l" defTabSz="685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753" algn="l" defTabSz="685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8" descr="간지-4"/>
          <p:cNvPicPr>
            <a:picLocks noChangeAspect="1" noChangeArrowheads="1"/>
          </p:cNvPicPr>
          <p:nvPr/>
        </p:nvPicPr>
        <p:blipFill>
          <a:blip r:embed="rId16" cstate="print"/>
          <a:srcRect t="62516" b="17778"/>
          <a:stretch>
            <a:fillRect/>
          </a:stretch>
        </p:blipFill>
        <p:spPr bwMode="auto">
          <a:xfrm>
            <a:off x="0" y="4179105"/>
            <a:ext cx="9144000" cy="132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398" tIns="45699" rIns="91398" bIns="45699"/>
          <a:lstStyle/>
          <a:p>
            <a:pPr defTabSz="913928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398" tIns="45699" rIns="91398" bIns="45699"/>
          <a:lstStyle/>
          <a:p>
            <a:pPr defTabSz="913928"/>
            <a:r>
              <a:rPr lang="en-US" smtClean="0">
                <a:solidFill>
                  <a:prstClr val="black"/>
                </a:solidFill>
              </a:rPr>
              <a:t>DIKRESI OLEH SIGIT DARI BERBAGAI SUMBER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398" tIns="45699" rIns="91398" bIns="45699"/>
          <a:lstStyle/>
          <a:p>
            <a:pPr defTabSz="913928">
              <a:defRPr/>
            </a:pPr>
            <a:fld id="{447A7467-42C5-4369-892F-DCDCD72D9B9C}" type="slidenum">
              <a:rPr lang="en-US" smtClean="0">
                <a:solidFill>
                  <a:prstClr val="black"/>
                </a:solidFill>
              </a:rPr>
              <a:pPr defTabSz="913928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12" name="Picture 27" descr="간지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0"/>
            <a:ext cx="9144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8" descr="간지-4"/>
          <p:cNvPicPr>
            <a:picLocks noChangeAspect="1" noChangeArrowheads="1"/>
          </p:cNvPicPr>
          <p:nvPr/>
        </p:nvPicPr>
        <p:blipFill>
          <a:blip r:embed="rId16" cstate="print"/>
          <a:srcRect t="24629" b="57453"/>
          <a:stretch>
            <a:fillRect/>
          </a:stretch>
        </p:blipFill>
        <p:spPr bwMode="auto">
          <a:xfrm>
            <a:off x="0" y="0"/>
            <a:ext cx="9144000" cy="150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9" descr="간지2그림"/>
          <p:cNvPicPr>
            <a:picLocks noChangeAspect="1" noChangeArrowheads="1"/>
          </p:cNvPicPr>
          <p:nvPr/>
        </p:nvPicPr>
        <p:blipFill>
          <a:blip r:embed="rId18" cstate="print"/>
          <a:srcRect r="50139" b="57037"/>
          <a:stretch>
            <a:fillRect/>
          </a:stretch>
        </p:blipFill>
        <p:spPr bwMode="auto">
          <a:xfrm>
            <a:off x="21" y="0"/>
            <a:ext cx="341947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reeform 23"/>
          <p:cNvSpPr>
            <a:spLocks/>
          </p:cNvSpPr>
          <p:nvPr/>
        </p:nvSpPr>
        <p:spPr bwMode="auto">
          <a:xfrm flipV="1">
            <a:off x="3492500" y="3572"/>
            <a:ext cx="4895850" cy="515183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320"/>
              </a:cxn>
              <a:cxn ang="0">
                <a:pos x="3072" y="4320"/>
              </a:cxn>
              <a:cxn ang="0">
                <a:pos x="2544" y="4032"/>
              </a:cxn>
              <a:cxn ang="0">
                <a:pos x="2112" y="3696"/>
              </a:cxn>
              <a:cxn ang="0">
                <a:pos x="1776" y="3312"/>
              </a:cxn>
              <a:cxn ang="0">
                <a:pos x="1536" y="3024"/>
              </a:cxn>
              <a:cxn ang="0">
                <a:pos x="1392" y="2784"/>
              </a:cxn>
              <a:cxn ang="0">
                <a:pos x="1152" y="2304"/>
              </a:cxn>
              <a:cxn ang="0">
                <a:pos x="1008" y="1968"/>
              </a:cxn>
              <a:cxn ang="0">
                <a:pos x="912" y="1680"/>
              </a:cxn>
              <a:cxn ang="0">
                <a:pos x="816" y="1344"/>
              </a:cxn>
              <a:cxn ang="0">
                <a:pos x="768" y="1056"/>
              </a:cxn>
              <a:cxn ang="0">
                <a:pos x="720" y="768"/>
              </a:cxn>
              <a:cxn ang="0">
                <a:pos x="672" y="432"/>
              </a:cxn>
              <a:cxn ang="0">
                <a:pos x="672" y="0"/>
              </a:cxn>
              <a:cxn ang="0">
                <a:pos x="0" y="0"/>
              </a:cxn>
            </a:cxnLst>
            <a:rect l="0" t="0" r="r" b="b"/>
            <a:pathLst>
              <a:path w="3072" h="4320">
                <a:moveTo>
                  <a:pt x="0" y="0"/>
                </a:moveTo>
                <a:lnTo>
                  <a:pt x="0" y="4320"/>
                </a:lnTo>
                <a:lnTo>
                  <a:pt x="3072" y="4320"/>
                </a:lnTo>
                <a:lnTo>
                  <a:pt x="2544" y="4032"/>
                </a:lnTo>
                <a:lnTo>
                  <a:pt x="2112" y="3696"/>
                </a:lnTo>
                <a:lnTo>
                  <a:pt x="1776" y="3312"/>
                </a:lnTo>
                <a:lnTo>
                  <a:pt x="1536" y="3024"/>
                </a:lnTo>
                <a:lnTo>
                  <a:pt x="1392" y="2784"/>
                </a:lnTo>
                <a:lnTo>
                  <a:pt x="1152" y="2304"/>
                </a:lnTo>
                <a:lnTo>
                  <a:pt x="1008" y="1968"/>
                </a:lnTo>
                <a:lnTo>
                  <a:pt x="912" y="1680"/>
                </a:lnTo>
                <a:lnTo>
                  <a:pt x="816" y="1344"/>
                </a:lnTo>
                <a:lnTo>
                  <a:pt x="768" y="1056"/>
                </a:lnTo>
                <a:lnTo>
                  <a:pt x="720" y="768"/>
                </a:lnTo>
                <a:lnTo>
                  <a:pt x="672" y="432"/>
                </a:lnTo>
                <a:lnTo>
                  <a:pt x="672" y="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lIns="91398" tIns="45699" rIns="91398" bIns="45699"/>
          <a:lstStyle/>
          <a:p>
            <a:pPr defTabSz="913928" eaLnBrk="0" hangingPunct="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517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7" r:id="rId14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ctr" defTabSz="9139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3" indent="-342713" algn="l" defTabSz="9139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71" indent="-285603" algn="l" defTabSz="9139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02" indent="-228474" algn="l" defTabSz="9139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60" indent="-228474" algn="l" defTabSz="9139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28" indent="-228474" algn="l" defTabSz="9139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77" indent="-228474" algn="l" defTabSz="9139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46" indent="-228474" algn="l" defTabSz="9139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05" indent="-228474" algn="l" defTabSz="9139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63" indent="-228474" algn="l" defTabSz="9139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0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8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86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4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03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53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20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79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8" descr="간지-4"/>
          <p:cNvPicPr>
            <a:picLocks noChangeAspect="1" noChangeArrowheads="1"/>
          </p:cNvPicPr>
          <p:nvPr/>
        </p:nvPicPr>
        <p:blipFill>
          <a:blip r:embed="rId16" cstate="print"/>
          <a:srcRect t="62516" b="17778"/>
          <a:stretch>
            <a:fillRect/>
          </a:stretch>
        </p:blipFill>
        <p:spPr bwMode="auto">
          <a:xfrm>
            <a:off x="0" y="4179105"/>
            <a:ext cx="9144000" cy="132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12" tIns="45706" rIns="91412" bIns="45706"/>
          <a:lstStyle/>
          <a:p>
            <a:pPr defTabSz="914085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12" tIns="45706" rIns="91412" bIns="45706"/>
          <a:lstStyle/>
          <a:p>
            <a:pPr defTabSz="914085"/>
            <a:r>
              <a:rPr lang="en-US" smtClean="0">
                <a:solidFill>
                  <a:prstClr val="black"/>
                </a:solidFill>
              </a:rPr>
              <a:t>DIKRESI OLEH SIGIT DARI BERBAGAI SUMBER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12" tIns="45706" rIns="91412" bIns="45706"/>
          <a:lstStyle/>
          <a:p>
            <a:pPr defTabSz="914085">
              <a:defRPr/>
            </a:pPr>
            <a:fld id="{447A7467-42C5-4369-892F-DCDCD72D9B9C}" type="slidenum">
              <a:rPr lang="en-US" smtClean="0">
                <a:solidFill>
                  <a:prstClr val="black"/>
                </a:solidFill>
              </a:rPr>
              <a:pPr defTabSz="914085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12" name="Picture 27" descr="간지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0"/>
            <a:ext cx="9144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8" descr="간지-4"/>
          <p:cNvPicPr>
            <a:picLocks noChangeAspect="1" noChangeArrowheads="1"/>
          </p:cNvPicPr>
          <p:nvPr/>
        </p:nvPicPr>
        <p:blipFill>
          <a:blip r:embed="rId16" cstate="print"/>
          <a:srcRect t="24629" b="57453"/>
          <a:stretch>
            <a:fillRect/>
          </a:stretch>
        </p:blipFill>
        <p:spPr bwMode="auto">
          <a:xfrm>
            <a:off x="0" y="0"/>
            <a:ext cx="9144000" cy="150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9" descr="간지2그림"/>
          <p:cNvPicPr>
            <a:picLocks noChangeAspect="1" noChangeArrowheads="1"/>
          </p:cNvPicPr>
          <p:nvPr/>
        </p:nvPicPr>
        <p:blipFill>
          <a:blip r:embed="rId18" cstate="print"/>
          <a:srcRect r="50139" b="57037"/>
          <a:stretch>
            <a:fillRect/>
          </a:stretch>
        </p:blipFill>
        <p:spPr bwMode="auto">
          <a:xfrm>
            <a:off x="21" y="0"/>
            <a:ext cx="341947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reeform 23"/>
          <p:cNvSpPr>
            <a:spLocks/>
          </p:cNvSpPr>
          <p:nvPr/>
        </p:nvSpPr>
        <p:spPr bwMode="auto">
          <a:xfrm flipV="1">
            <a:off x="3492500" y="3572"/>
            <a:ext cx="4895850" cy="515183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320"/>
              </a:cxn>
              <a:cxn ang="0">
                <a:pos x="3072" y="4320"/>
              </a:cxn>
              <a:cxn ang="0">
                <a:pos x="2544" y="4032"/>
              </a:cxn>
              <a:cxn ang="0">
                <a:pos x="2112" y="3696"/>
              </a:cxn>
              <a:cxn ang="0">
                <a:pos x="1776" y="3312"/>
              </a:cxn>
              <a:cxn ang="0">
                <a:pos x="1536" y="3024"/>
              </a:cxn>
              <a:cxn ang="0">
                <a:pos x="1392" y="2784"/>
              </a:cxn>
              <a:cxn ang="0">
                <a:pos x="1152" y="2304"/>
              </a:cxn>
              <a:cxn ang="0">
                <a:pos x="1008" y="1968"/>
              </a:cxn>
              <a:cxn ang="0">
                <a:pos x="912" y="1680"/>
              </a:cxn>
              <a:cxn ang="0">
                <a:pos x="816" y="1344"/>
              </a:cxn>
              <a:cxn ang="0">
                <a:pos x="768" y="1056"/>
              </a:cxn>
              <a:cxn ang="0">
                <a:pos x="720" y="768"/>
              </a:cxn>
              <a:cxn ang="0">
                <a:pos x="672" y="432"/>
              </a:cxn>
              <a:cxn ang="0">
                <a:pos x="672" y="0"/>
              </a:cxn>
              <a:cxn ang="0">
                <a:pos x="0" y="0"/>
              </a:cxn>
            </a:cxnLst>
            <a:rect l="0" t="0" r="r" b="b"/>
            <a:pathLst>
              <a:path w="3072" h="4320">
                <a:moveTo>
                  <a:pt x="0" y="0"/>
                </a:moveTo>
                <a:lnTo>
                  <a:pt x="0" y="4320"/>
                </a:lnTo>
                <a:lnTo>
                  <a:pt x="3072" y="4320"/>
                </a:lnTo>
                <a:lnTo>
                  <a:pt x="2544" y="4032"/>
                </a:lnTo>
                <a:lnTo>
                  <a:pt x="2112" y="3696"/>
                </a:lnTo>
                <a:lnTo>
                  <a:pt x="1776" y="3312"/>
                </a:lnTo>
                <a:lnTo>
                  <a:pt x="1536" y="3024"/>
                </a:lnTo>
                <a:lnTo>
                  <a:pt x="1392" y="2784"/>
                </a:lnTo>
                <a:lnTo>
                  <a:pt x="1152" y="2304"/>
                </a:lnTo>
                <a:lnTo>
                  <a:pt x="1008" y="1968"/>
                </a:lnTo>
                <a:lnTo>
                  <a:pt x="912" y="1680"/>
                </a:lnTo>
                <a:lnTo>
                  <a:pt x="816" y="1344"/>
                </a:lnTo>
                <a:lnTo>
                  <a:pt x="768" y="1056"/>
                </a:lnTo>
                <a:lnTo>
                  <a:pt x="720" y="768"/>
                </a:lnTo>
                <a:lnTo>
                  <a:pt x="672" y="432"/>
                </a:lnTo>
                <a:lnTo>
                  <a:pt x="672" y="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lIns="91412" tIns="45706" rIns="91412" bIns="45706"/>
          <a:lstStyle/>
          <a:p>
            <a:pPr defTabSz="914085" eaLnBrk="0" hangingPunct="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30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3" r:id="rId14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ctr" defTabSz="91408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76" indent="-342776" algn="l" defTabSz="91408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97" indent="-285652" algn="l" defTabSz="91408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02" indent="-228516" algn="l" defTabSz="91408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40" indent="-228516" algn="l" defTabSz="91408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85" indent="-228516" algn="l" defTabSz="91408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18" indent="-228516" algn="l" defTabSz="9140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64" indent="-228516" algn="l" defTabSz="9140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03" indent="-228516" algn="l" defTabSz="9140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42" indent="-228516" algn="l" defTabSz="9140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4" algn="l" defTabSz="914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5" algn="l" defTabSz="914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4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9" algn="l" defTabSz="914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02" algn="l" defTabSz="914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36" algn="l" defTabSz="914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80" algn="l" defTabSz="914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20" algn="l" defTabSz="914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514350"/>
            <a:ext cx="68580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70" tIns="34289" rIns="68570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Your Topic Goes Here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57400" y="1200150"/>
            <a:ext cx="68580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Your Subtopics Go Here</a:t>
            </a:r>
          </a:p>
        </p:txBody>
      </p:sp>
    </p:spTree>
    <p:extLst>
      <p:ext uri="{BB962C8B-B14F-4D97-AF65-F5344CB8AC3E}">
        <p14:creationId xmlns:p14="http://schemas.microsoft.com/office/powerpoint/2010/main" val="3906230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F6EBD4"/>
          </a:solidFill>
          <a:latin typeface="Georgia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F6EBD4"/>
          </a:solidFill>
          <a:latin typeface="Georgia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F6EBD4"/>
          </a:solidFill>
          <a:latin typeface="Georgia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F6EBD4"/>
          </a:solidFill>
          <a:latin typeface="Georgia" pitchFamily="18" charset="0"/>
        </a:defRPr>
      </a:lvl5pPr>
      <a:lvl6pPr marL="342839"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F6EBD4"/>
          </a:solidFill>
          <a:latin typeface="Georgia" pitchFamily="18" charset="0"/>
        </a:defRPr>
      </a:lvl6pPr>
      <a:lvl7pPr marL="685681"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F6EBD4"/>
          </a:solidFill>
          <a:latin typeface="Georgia" pitchFamily="18" charset="0"/>
        </a:defRPr>
      </a:lvl7pPr>
      <a:lvl8pPr marL="1028522"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F6EBD4"/>
          </a:solidFill>
          <a:latin typeface="Georgia" pitchFamily="18" charset="0"/>
        </a:defRPr>
      </a:lvl8pPr>
      <a:lvl9pPr marL="1371362"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F6EBD4"/>
          </a:solidFill>
          <a:latin typeface="Georgia" pitchFamily="18" charset="0"/>
        </a:defRPr>
      </a:lvl9pPr>
    </p:titleStyle>
    <p:bodyStyle>
      <a:lvl1pPr marL="257132" indent="-257132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bg2">
              <a:lumMod val="90000"/>
            </a:schemeClr>
          </a:solidFill>
          <a:latin typeface="+mn-lt"/>
          <a:ea typeface="+mn-ea"/>
          <a:cs typeface="+mn-cs"/>
        </a:defRPr>
      </a:lvl1pPr>
      <a:lvl2pPr marL="557115" indent="-214278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Arial" charset="0"/>
        </a:defRPr>
      </a:lvl2pPr>
      <a:lvl3pPr marL="857102" indent="-171422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Arial" charset="0"/>
        </a:defRPr>
      </a:lvl3pPr>
      <a:lvl4pPr marL="1199940" indent="-171422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Arial" charset="0"/>
        </a:defRPr>
      </a:lvl4pPr>
      <a:lvl5pPr marL="1542779" indent="-171422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5pPr>
      <a:lvl6pPr marL="1885621" indent="-171422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6pPr>
      <a:lvl7pPr marL="2228462" indent="-171422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7pPr>
      <a:lvl8pPr marL="2571302" indent="-171422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8pPr>
      <a:lvl9pPr marL="2914145" indent="-171422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5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4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1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5B6EBA9-AA8D-456E-98A8-E189A9F21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6E5AD67-BB9A-46A7-B911-C99F9E9351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0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077516"/>
            <a:ext cx="9144000" cy="333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4000" cy="1075135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938213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31119"/>
            <a:ext cx="8229600" cy="346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57750"/>
            <a:ext cx="2133600" cy="205979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</a:defRPr>
            </a:lvl1pPr>
            <a:extLst/>
          </a:lstStyle>
          <a:p>
            <a:pPr defTabSz="914400">
              <a:defRPr/>
            </a:pPr>
            <a:fld id="{4353E188-D6E2-45DA-BF3F-36E34D15CC2C}" type="datetimeFigureOut">
              <a:rPr lang="en-US">
                <a:solidFill>
                  <a:prstClr val="black">
                    <a:tint val="95000"/>
                  </a:prstClr>
                </a:solidFill>
              </a:rPr>
              <a:pPr defTabSz="914400">
                <a:defRPr/>
              </a:pPr>
              <a:t>06-Aug-17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014" y="4857750"/>
            <a:ext cx="5508625" cy="205979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</a:defRPr>
            </a:lvl1pPr>
            <a:extLst/>
          </a:lstStyle>
          <a:p>
            <a:pPr defTabSz="914400"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201" y="4857750"/>
            <a:ext cx="733425" cy="205979"/>
          </a:xfrm>
          <a:prstGeom prst="rect">
            <a:avLst/>
          </a:prstGeom>
        </p:spPr>
        <p:txBody>
          <a:bodyPr vert="horz" bIns="0" rtlCol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</a:defRPr>
            </a:lvl1pPr>
            <a:extLst/>
          </a:lstStyle>
          <a:p>
            <a:pPr defTabSz="914400">
              <a:defRPr/>
            </a:pPr>
            <a:fld id="{CDD39615-5112-4C38-AF85-199C2BF28A85}" type="slidenum">
              <a:rPr lang="en-US">
                <a:solidFill>
                  <a:prstClr val="black">
                    <a:tint val="9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450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5B6EBA9-AA8D-456E-98A8-E189A9F21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06-Aug-17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6E5AD67-BB9A-46A7-B911-C99F9E9351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126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8" descr="간지-4"/>
          <p:cNvPicPr>
            <a:picLocks noChangeAspect="1" noChangeArrowheads="1"/>
          </p:cNvPicPr>
          <p:nvPr/>
        </p:nvPicPr>
        <p:blipFill>
          <a:blip r:embed="rId16" cstate="print"/>
          <a:srcRect t="62516" b="17778"/>
          <a:stretch>
            <a:fillRect/>
          </a:stretch>
        </p:blipFill>
        <p:spPr bwMode="auto">
          <a:xfrm>
            <a:off x="0" y="4179105"/>
            <a:ext cx="9144000" cy="132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12" tIns="45706" rIns="91412" bIns="45706"/>
          <a:lstStyle/>
          <a:p>
            <a:pPr defTabSz="914085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12" tIns="45706" rIns="91412" bIns="45706"/>
          <a:lstStyle/>
          <a:p>
            <a:pPr defTabSz="914085"/>
            <a:r>
              <a:rPr lang="en-US" smtClean="0">
                <a:solidFill>
                  <a:prstClr val="black"/>
                </a:solidFill>
              </a:rPr>
              <a:t>DIKRESI OLEH SIGIT DARI BERBAGAI SUMBER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12" tIns="45706" rIns="91412" bIns="45706"/>
          <a:lstStyle/>
          <a:p>
            <a:pPr defTabSz="914085">
              <a:defRPr/>
            </a:pPr>
            <a:fld id="{447A7467-42C5-4369-892F-DCDCD72D9B9C}" type="slidenum">
              <a:rPr lang="en-US" smtClean="0">
                <a:solidFill>
                  <a:prstClr val="black"/>
                </a:solidFill>
              </a:rPr>
              <a:pPr defTabSz="914085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12" name="Picture 27" descr="간지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0"/>
            <a:ext cx="9144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8" descr="간지-4"/>
          <p:cNvPicPr>
            <a:picLocks noChangeAspect="1" noChangeArrowheads="1"/>
          </p:cNvPicPr>
          <p:nvPr/>
        </p:nvPicPr>
        <p:blipFill>
          <a:blip r:embed="rId16" cstate="print"/>
          <a:srcRect t="24629" b="57453"/>
          <a:stretch>
            <a:fillRect/>
          </a:stretch>
        </p:blipFill>
        <p:spPr bwMode="auto">
          <a:xfrm>
            <a:off x="0" y="0"/>
            <a:ext cx="9144000" cy="150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9" descr="간지2그림"/>
          <p:cNvPicPr>
            <a:picLocks noChangeAspect="1" noChangeArrowheads="1"/>
          </p:cNvPicPr>
          <p:nvPr/>
        </p:nvPicPr>
        <p:blipFill>
          <a:blip r:embed="rId18" cstate="print"/>
          <a:srcRect r="50139" b="57037"/>
          <a:stretch>
            <a:fillRect/>
          </a:stretch>
        </p:blipFill>
        <p:spPr bwMode="auto">
          <a:xfrm>
            <a:off x="21" y="0"/>
            <a:ext cx="341947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reeform 23"/>
          <p:cNvSpPr>
            <a:spLocks/>
          </p:cNvSpPr>
          <p:nvPr/>
        </p:nvSpPr>
        <p:spPr bwMode="auto">
          <a:xfrm flipV="1">
            <a:off x="3492500" y="3572"/>
            <a:ext cx="4895850" cy="515183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320"/>
              </a:cxn>
              <a:cxn ang="0">
                <a:pos x="3072" y="4320"/>
              </a:cxn>
              <a:cxn ang="0">
                <a:pos x="2544" y="4032"/>
              </a:cxn>
              <a:cxn ang="0">
                <a:pos x="2112" y="3696"/>
              </a:cxn>
              <a:cxn ang="0">
                <a:pos x="1776" y="3312"/>
              </a:cxn>
              <a:cxn ang="0">
                <a:pos x="1536" y="3024"/>
              </a:cxn>
              <a:cxn ang="0">
                <a:pos x="1392" y="2784"/>
              </a:cxn>
              <a:cxn ang="0">
                <a:pos x="1152" y="2304"/>
              </a:cxn>
              <a:cxn ang="0">
                <a:pos x="1008" y="1968"/>
              </a:cxn>
              <a:cxn ang="0">
                <a:pos x="912" y="1680"/>
              </a:cxn>
              <a:cxn ang="0">
                <a:pos x="816" y="1344"/>
              </a:cxn>
              <a:cxn ang="0">
                <a:pos x="768" y="1056"/>
              </a:cxn>
              <a:cxn ang="0">
                <a:pos x="720" y="768"/>
              </a:cxn>
              <a:cxn ang="0">
                <a:pos x="672" y="432"/>
              </a:cxn>
              <a:cxn ang="0">
                <a:pos x="672" y="0"/>
              </a:cxn>
              <a:cxn ang="0">
                <a:pos x="0" y="0"/>
              </a:cxn>
            </a:cxnLst>
            <a:rect l="0" t="0" r="r" b="b"/>
            <a:pathLst>
              <a:path w="3072" h="4320">
                <a:moveTo>
                  <a:pt x="0" y="0"/>
                </a:moveTo>
                <a:lnTo>
                  <a:pt x="0" y="4320"/>
                </a:lnTo>
                <a:lnTo>
                  <a:pt x="3072" y="4320"/>
                </a:lnTo>
                <a:lnTo>
                  <a:pt x="2544" y="4032"/>
                </a:lnTo>
                <a:lnTo>
                  <a:pt x="2112" y="3696"/>
                </a:lnTo>
                <a:lnTo>
                  <a:pt x="1776" y="3312"/>
                </a:lnTo>
                <a:lnTo>
                  <a:pt x="1536" y="3024"/>
                </a:lnTo>
                <a:lnTo>
                  <a:pt x="1392" y="2784"/>
                </a:lnTo>
                <a:lnTo>
                  <a:pt x="1152" y="2304"/>
                </a:lnTo>
                <a:lnTo>
                  <a:pt x="1008" y="1968"/>
                </a:lnTo>
                <a:lnTo>
                  <a:pt x="912" y="1680"/>
                </a:lnTo>
                <a:lnTo>
                  <a:pt x="816" y="1344"/>
                </a:lnTo>
                <a:lnTo>
                  <a:pt x="768" y="1056"/>
                </a:lnTo>
                <a:lnTo>
                  <a:pt x="720" y="768"/>
                </a:lnTo>
                <a:lnTo>
                  <a:pt x="672" y="432"/>
                </a:lnTo>
                <a:lnTo>
                  <a:pt x="672" y="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lIns="91412" tIns="45706" rIns="91412" bIns="45706"/>
          <a:lstStyle/>
          <a:p>
            <a:pPr defTabSz="914085" eaLnBrk="0" hangingPunct="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28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9" r:id="rId1"/>
    <p:sldLayoutId id="214748416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  <p:sldLayoutId id="2147484168" r:id="rId10"/>
    <p:sldLayoutId id="2147484169" r:id="rId11"/>
    <p:sldLayoutId id="2147484170" r:id="rId12"/>
    <p:sldLayoutId id="2147484171" r:id="rId13"/>
    <p:sldLayoutId id="2147484173" r:id="rId14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ctr" defTabSz="91408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76" indent="-342776" algn="l" defTabSz="91408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97" indent="-285652" algn="l" defTabSz="91408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02" indent="-228516" algn="l" defTabSz="91408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40" indent="-228516" algn="l" defTabSz="91408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85" indent="-228516" algn="l" defTabSz="91408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18" indent="-228516" algn="l" defTabSz="9140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64" indent="-228516" algn="l" defTabSz="9140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03" indent="-228516" algn="l" defTabSz="9140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42" indent="-228516" algn="l" defTabSz="9140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4" algn="l" defTabSz="914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5" algn="l" defTabSz="914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4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9" algn="l" defTabSz="914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02" algn="l" defTabSz="914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36" algn="l" defTabSz="914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80" algn="l" defTabSz="914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20" algn="l" defTabSz="914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Bengsq.0701@gmail.com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s://encrypted-tbn3.gstatic.com/images?q=tbn:ANd9GcRx2lPtPpRqIGfNN6ftgJsissQOXTW3hndn87LrKTxe5PB9vpfVY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577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85786" y="642924"/>
            <a:ext cx="767229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400">
              <a:defRPr/>
            </a:pPr>
            <a:r>
              <a:rPr lang="id-ID" sz="4000" b="1" kern="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Pembangunan dan Kearifan Lokal</a:t>
            </a:r>
            <a:endParaRPr lang="en-US" sz="4000" b="1" kern="0" dirty="0" smtClean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 defTabSz="914400">
              <a:defRPr/>
            </a:pPr>
            <a:r>
              <a:rPr lang="en-US" sz="4000" b="1" kern="0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Sebuah</a:t>
            </a:r>
            <a:r>
              <a:rPr lang="en-US" sz="4000" b="1" kern="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kern="0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Paradoks</a:t>
            </a:r>
            <a:r>
              <a:rPr lang="en-US" sz="4000" b="1" kern="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55976" y="4751791"/>
            <a:ext cx="4684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Kemensos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Tangerang</a:t>
            </a:r>
            <a:r>
              <a:rPr lang="en-US" dirty="0" smtClean="0">
                <a:solidFill>
                  <a:schemeClr val="bg1"/>
                </a:solidFill>
              </a:rPr>
              <a:t> Amaris Hotel 26 </a:t>
            </a:r>
            <a:r>
              <a:rPr lang="en-US" dirty="0" err="1" smtClean="0">
                <a:solidFill>
                  <a:schemeClr val="bg1"/>
                </a:solidFill>
              </a:rPr>
              <a:t>Juli</a:t>
            </a:r>
            <a:r>
              <a:rPr lang="en-US" dirty="0" smtClean="0">
                <a:solidFill>
                  <a:schemeClr val="bg1"/>
                </a:solidFill>
              </a:rPr>
              <a:t> 2017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96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44283"/>
            <a:ext cx="8191822" cy="457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4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70499"/>
            <a:ext cx="8347466" cy="436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0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73844"/>
            <a:ext cx="7704856" cy="472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1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73844"/>
            <a:ext cx="7704856" cy="478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9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878066"/>
              </p:ext>
            </p:extLst>
          </p:nvPr>
        </p:nvGraphicFramePr>
        <p:xfrm>
          <a:off x="1640150" y="2032829"/>
          <a:ext cx="6210300" cy="20182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210300"/>
              </a:tblGrid>
              <a:tr h="20182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VISI :</a:t>
                      </a:r>
                      <a:r>
                        <a:rPr lang="en-US" sz="3000" u="none" strike="noStrike" dirty="0" smtClean="0">
                          <a:effectLst/>
                        </a:rPr>
                        <a:t> </a:t>
                      </a:r>
                    </a:p>
                    <a:p>
                      <a:pPr algn="ctr" fontAlgn="t"/>
                      <a:endParaRPr lang="en-US" sz="3000" u="none" strike="noStrike" dirty="0" smtClean="0">
                        <a:effectLst/>
                      </a:endParaRPr>
                    </a:p>
                    <a:p>
                      <a:pPr algn="ctr" fontAlgn="t"/>
                      <a:r>
                        <a:rPr lang="en-US" sz="2400" u="none" strike="noStrike" dirty="0" smtClean="0">
                          <a:effectLst/>
                        </a:rPr>
                        <a:t>TERWUJUDNYA KOTA TANGERANG YANG MAJU, MANDIRI, DINAMIS, DAN SEJAHTERA, DENGAN MASYARAKAT YANG BERAKHLAKUL KARIMAH</a:t>
                      </a:r>
                      <a:endParaRPr lang="en-US" sz="2400" b="1" i="0" u="none" strike="noStrike" dirty="0" smtClean="0">
                        <a:solidFill>
                          <a:srgbClr val="FF0000"/>
                        </a:solidFill>
                        <a:effectLst/>
                        <a:latin typeface="Arial Narrow"/>
                      </a:endParaRPr>
                    </a:p>
                  </a:txBody>
                  <a:tcPr marL="6566" marR="6566" marT="6564" marB="0"/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174" y="107879"/>
            <a:ext cx="1829687" cy="174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553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7317" y="0"/>
            <a:ext cx="6858000" cy="896085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MISI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8054" y="1014109"/>
            <a:ext cx="8696528" cy="1918781"/>
          </a:xfrm>
        </p:spPr>
        <p:txBody>
          <a:bodyPr>
            <a:noAutofit/>
          </a:bodyPr>
          <a:lstStyle/>
          <a:p>
            <a:pPr marL="342900" indent="-342900">
              <a:buAutoNum type="arabicPeriod"/>
            </a:pPr>
            <a:r>
              <a:rPr lang="en-US" sz="2400" dirty="0" err="1" smtClean="0"/>
              <a:t>Mewujudkan</a:t>
            </a:r>
            <a:r>
              <a:rPr lang="en-US" sz="2400" dirty="0" smtClean="0"/>
              <a:t> </a:t>
            </a:r>
            <a:r>
              <a:rPr lang="en-US" sz="2400" dirty="0" err="1" smtClean="0"/>
              <a:t>tata</a:t>
            </a:r>
            <a:r>
              <a:rPr lang="en-US" sz="2400" dirty="0" smtClean="0"/>
              <a:t> </a:t>
            </a:r>
            <a:r>
              <a:rPr lang="en-US" sz="2400" dirty="0" err="1" smtClean="0"/>
              <a:t>pemerintahan</a:t>
            </a:r>
            <a:r>
              <a:rPr lang="en-US" sz="2400" dirty="0" smtClean="0"/>
              <a:t> yang </a:t>
            </a:r>
            <a:r>
              <a:rPr lang="en-US" sz="2400" dirty="0" err="1" smtClean="0"/>
              <a:t>baik</a:t>
            </a:r>
            <a:r>
              <a:rPr lang="en-US" sz="2400" dirty="0" smtClean="0"/>
              <a:t>, </a:t>
            </a:r>
            <a:r>
              <a:rPr lang="en-US" sz="2400" dirty="0" err="1" smtClean="0"/>
              <a:t>akuntabel</a:t>
            </a:r>
            <a:r>
              <a:rPr lang="en-US" sz="2400" dirty="0" smtClean="0"/>
              <a:t>,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transparan</a:t>
            </a:r>
            <a:r>
              <a:rPr lang="en-US" sz="2400" dirty="0" smtClean="0"/>
              <a:t> </a:t>
            </a:r>
            <a:r>
              <a:rPr lang="en-US" sz="2400" dirty="0" err="1" smtClean="0"/>
              <a:t>didukung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</a:t>
            </a:r>
            <a:r>
              <a:rPr lang="en-US" sz="2400" dirty="0" err="1" smtClean="0"/>
              <a:t>struktur</a:t>
            </a:r>
            <a:r>
              <a:rPr lang="en-US" sz="2400" dirty="0" smtClean="0"/>
              <a:t> </a:t>
            </a:r>
            <a:r>
              <a:rPr lang="en-US" sz="2400" dirty="0" err="1" smtClean="0"/>
              <a:t>birokrasi</a:t>
            </a:r>
            <a:r>
              <a:rPr lang="en-US" sz="2400" dirty="0" smtClean="0"/>
              <a:t> yang </a:t>
            </a:r>
            <a:r>
              <a:rPr lang="en-US" sz="2400" dirty="0" err="1" smtClean="0"/>
              <a:t>berintegritas</a:t>
            </a:r>
            <a:r>
              <a:rPr lang="en-US" sz="2400" dirty="0" smtClean="0"/>
              <a:t>, </a:t>
            </a:r>
            <a:r>
              <a:rPr lang="en-US" sz="2400" dirty="0" err="1" smtClean="0"/>
              <a:t>kompeten</a:t>
            </a:r>
            <a:r>
              <a:rPr lang="en-US" sz="2400" dirty="0" smtClean="0"/>
              <a:t>, </a:t>
            </a:r>
            <a:r>
              <a:rPr lang="en-US" sz="2400" dirty="0" err="1" smtClean="0"/>
              <a:t>dan</a:t>
            </a:r>
            <a:r>
              <a:rPr lang="en-US" sz="2400" dirty="0" smtClean="0"/>
              <a:t> professional</a:t>
            </a:r>
          </a:p>
          <a:p>
            <a:pPr marL="342900" indent="-342900">
              <a:buAutoNum type="arabicPeriod"/>
            </a:pPr>
            <a:r>
              <a:rPr lang="en-US" sz="2400" dirty="0" err="1" smtClean="0"/>
              <a:t>Meningkatkan</a:t>
            </a:r>
            <a:r>
              <a:rPr lang="en-US" sz="2400" dirty="0" smtClean="0"/>
              <a:t> </a:t>
            </a:r>
            <a:r>
              <a:rPr lang="en-US" sz="2400" dirty="0" err="1" smtClean="0"/>
              <a:t>pertumbuhan</a:t>
            </a:r>
            <a:r>
              <a:rPr lang="en-US" sz="2400" dirty="0" smtClean="0"/>
              <a:t> </a:t>
            </a:r>
            <a:r>
              <a:rPr lang="en-US" sz="2400" dirty="0" err="1" smtClean="0"/>
              <a:t>ekonomi</a:t>
            </a:r>
            <a:r>
              <a:rPr lang="en-US" sz="2400" dirty="0" smtClean="0"/>
              <a:t> yang </a:t>
            </a:r>
            <a:r>
              <a:rPr lang="en-US" sz="2400" dirty="0" err="1" smtClean="0"/>
              <a:t>berdaya</a:t>
            </a:r>
            <a:r>
              <a:rPr lang="en-US" sz="2400" dirty="0" smtClean="0"/>
              <a:t> </a:t>
            </a:r>
            <a:r>
              <a:rPr lang="en-US" sz="2400" dirty="0" err="1" smtClean="0"/>
              <a:t>saing</a:t>
            </a:r>
            <a:r>
              <a:rPr lang="en-US" sz="2400" dirty="0" smtClean="0"/>
              <a:t> </a:t>
            </a:r>
            <a:r>
              <a:rPr lang="en-US" sz="2400" dirty="0" err="1" smtClean="0"/>
              <a:t>tinggi</a:t>
            </a:r>
            <a:endParaRPr lang="en-US" sz="2400" dirty="0" smtClean="0"/>
          </a:p>
          <a:p>
            <a:pPr marL="342900" indent="-342900">
              <a:buAutoNum type="arabicPeriod"/>
            </a:pPr>
            <a:r>
              <a:rPr lang="en-US" sz="2400" dirty="0" err="1" smtClean="0"/>
              <a:t>Mengembangkan</a:t>
            </a:r>
            <a:r>
              <a:rPr lang="en-US" sz="2400" dirty="0" smtClean="0"/>
              <a:t> </a:t>
            </a:r>
            <a:r>
              <a:rPr lang="en-US" sz="2400" dirty="0" err="1" smtClean="0"/>
              <a:t>kualitas</a:t>
            </a:r>
            <a:r>
              <a:rPr lang="en-US" sz="2400" dirty="0" smtClean="0"/>
              <a:t> </a:t>
            </a:r>
            <a:r>
              <a:rPr lang="en-US" sz="2400" dirty="0" err="1" smtClean="0"/>
              <a:t>pendidikan</a:t>
            </a:r>
            <a:r>
              <a:rPr lang="en-US" sz="2400" dirty="0" smtClean="0"/>
              <a:t>, </a:t>
            </a:r>
            <a:r>
              <a:rPr lang="en-US" sz="2400" dirty="0" err="1" smtClean="0"/>
              <a:t>kesehatan</a:t>
            </a:r>
            <a:r>
              <a:rPr lang="en-US" sz="2400" dirty="0" smtClean="0"/>
              <a:t>,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kesejahteraan</a:t>
            </a:r>
            <a:r>
              <a:rPr lang="en-US" sz="2400" dirty="0" smtClean="0"/>
              <a:t> social demi </a:t>
            </a:r>
            <a:r>
              <a:rPr lang="en-US" sz="2400" dirty="0" err="1" smtClean="0"/>
              <a:t>terwujudnya</a:t>
            </a:r>
            <a:r>
              <a:rPr lang="en-US" sz="2400" dirty="0" smtClean="0"/>
              <a:t> </a:t>
            </a:r>
            <a:r>
              <a:rPr lang="en-US" sz="2400" dirty="0" err="1" smtClean="0"/>
              <a:t>masyarakat</a:t>
            </a:r>
            <a:r>
              <a:rPr lang="en-US" sz="2400" dirty="0" smtClean="0"/>
              <a:t> yang </a:t>
            </a:r>
            <a:r>
              <a:rPr lang="en-US" sz="2400" dirty="0" err="1" smtClean="0"/>
              <a:t>berdaya</a:t>
            </a:r>
            <a:r>
              <a:rPr lang="en-US" sz="2400" dirty="0" smtClean="0"/>
              <a:t> </a:t>
            </a:r>
            <a:r>
              <a:rPr lang="en-US" sz="2400" dirty="0" err="1" smtClean="0"/>
              <a:t>saing</a:t>
            </a:r>
            <a:r>
              <a:rPr lang="en-US" sz="2400" dirty="0" smtClean="0"/>
              <a:t> di era </a:t>
            </a:r>
            <a:r>
              <a:rPr lang="en-US" sz="2400" dirty="0" err="1" smtClean="0"/>
              <a:t>globalisasi</a:t>
            </a:r>
            <a:endParaRPr lang="en-US" sz="2400" dirty="0" smtClean="0"/>
          </a:p>
          <a:p>
            <a:pPr marL="342900" indent="-342900">
              <a:buAutoNum type="arabicPeriod"/>
            </a:pPr>
            <a:r>
              <a:rPr lang="en-US" sz="2400" dirty="0" err="1" smtClean="0"/>
              <a:t>Meningkatkan</a:t>
            </a:r>
            <a:r>
              <a:rPr lang="en-US" sz="2400" dirty="0" smtClean="0"/>
              <a:t> </a:t>
            </a:r>
            <a:r>
              <a:rPr lang="en-US" sz="2400" dirty="0" err="1" smtClean="0"/>
              <a:t>pembangunan</a:t>
            </a:r>
            <a:r>
              <a:rPr lang="en-US" sz="2400" dirty="0" smtClean="0"/>
              <a:t> </a:t>
            </a:r>
            <a:r>
              <a:rPr lang="en-US" sz="2400" dirty="0" err="1" smtClean="0"/>
              <a:t>sarana</a:t>
            </a:r>
            <a:r>
              <a:rPr lang="en-US" sz="2400" dirty="0" smtClean="0"/>
              <a:t> </a:t>
            </a:r>
            <a:r>
              <a:rPr lang="en-US" sz="2400" dirty="0" err="1" smtClean="0"/>
              <a:t>perkotaan</a:t>
            </a:r>
            <a:r>
              <a:rPr lang="en-US" sz="2400" dirty="0" smtClean="0"/>
              <a:t> yang </a:t>
            </a:r>
            <a:r>
              <a:rPr lang="en-US" sz="2400" dirty="0" err="1" smtClean="0"/>
              <a:t>memadai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berkualitas</a:t>
            </a:r>
            <a:endParaRPr lang="en-US" sz="2400" dirty="0" smtClean="0"/>
          </a:p>
          <a:p>
            <a:pPr marL="342900" indent="-342900">
              <a:buAutoNum type="arabicPeriod"/>
            </a:pPr>
            <a:r>
              <a:rPr lang="en-US" sz="2400" dirty="0" err="1" smtClean="0"/>
              <a:t>Meningkatkan</a:t>
            </a:r>
            <a:r>
              <a:rPr lang="en-US" sz="2400" dirty="0" smtClean="0"/>
              <a:t> </a:t>
            </a:r>
            <a:r>
              <a:rPr lang="en-US" sz="2400" dirty="0" err="1" smtClean="0"/>
              <a:t>pembangunan</a:t>
            </a:r>
            <a:r>
              <a:rPr lang="en-US" sz="2400" dirty="0" smtClean="0"/>
              <a:t> yang </a:t>
            </a:r>
            <a:r>
              <a:rPr lang="en-US" sz="2400" dirty="0" err="1" smtClean="0"/>
              <a:t>berkelanjutan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berwawasan</a:t>
            </a:r>
            <a:r>
              <a:rPr lang="en-US" sz="2400" dirty="0" smtClean="0"/>
              <a:t> </a:t>
            </a:r>
            <a:r>
              <a:rPr lang="en-US" sz="2400" dirty="0" err="1" smtClean="0"/>
              <a:t>lingkungan</a:t>
            </a:r>
            <a:r>
              <a:rPr lang="en-US" sz="2400" dirty="0" smtClean="0"/>
              <a:t> yang </a:t>
            </a:r>
            <a:r>
              <a:rPr lang="en-US" sz="2400" dirty="0" err="1" smtClean="0"/>
              <a:t>bersih</a:t>
            </a:r>
            <a:r>
              <a:rPr lang="en-US" sz="2400" dirty="0" smtClean="0"/>
              <a:t>, </a:t>
            </a:r>
            <a:r>
              <a:rPr lang="en-US" sz="2400" dirty="0" err="1" smtClean="0"/>
              <a:t>sehat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nyaman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59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10" y="0"/>
            <a:ext cx="82576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1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6" y="0"/>
            <a:ext cx="8959175" cy="5182731"/>
          </a:xfrm>
        </p:spPr>
      </p:pic>
    </p:spTree>
    <p:extLst>
      <p:ext uri="{BB962C8B-B14F-4D97-AF65-F5344CB8AC3E}">
        <p14:creationId xmlns:p14="http://schemas.microsoft.com/office/powerpoint/2010/main" val="153705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411" y="1212792"/>
            <a:ext cx="8229600" cy="857250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rgbClr val="FF0000"/>
                </a:solidFill>
                <a:latin typeface="Adobe Garamond Pro Bold" panose="02020702060506020403" pitchFamily="18" charset="0"/>
              </a:rPr>
              <a:t>L</a:t>
            </a:r>
            <a:r>
              <a:rPr lang="en-US" sz="7200" dirty="0" smtClean="0">
                <a:latin typeface="Adobe Garamond Pro Bold" panose="02020702060506020403" pitchFamily="18" charset="0"/>
              </a:rPr>
              <a:t> </a:t>
            </a:r>
            <a:r>
              <a:rPr lang="en-US" sz="7200" dirty="0" smtClean="0">
                <a:solidFill>
                  <a:srgbClr val="002060"/>
                </a:solidFill>
                <a:latin typeface="Adobe Garamond Pro Bold" panose="02020702060506020403" pitchFamily="18" charset="0"/>
              </a:rPr>
              <a:t>I</a:t>
            </a:r>
            <a:r>
              <a:rPr lang="en-US" sz="7200" dirty="0" smtClean="0">
                <a:latin typeface="Adobe Garamond Pro Bold" panose="02020702060506020403" pitchFamily="18" charset="0"/>
              </a:rPr>
              <a:t> </a:t>
            </a:r>
            <a:r>
              <a:rPr lang="en-US" sz="7200" dirty="0" smtClean="0">
                <a:solidFill>
                  <a:srgbClr val="00B050"/>
                </a:solidFill>
                <a:latin typeface="Adobe Garamond Pro Bold" panose="02020702060506020403" pitchFamily="18" charset="0"/>
              </a:rPr>
              <a:t>V</a:t>
            </a:r>
            <a:r>
              <a:rPr lang="en-US" sz="7200" dirty="0" smtClean="0">
                <a:latin typeface="Adobe Garamond Pro Bold" panose="02020702060506020403" pitchFamily="18" charset="0"/>
              </a:rPr>
              <a:t> </a:t>
            </a:r>
            <a:r>
              <a:rPr lang="en-US" sz="7200" dirty="0" smtClean="0">
                <a:solidFill>
                  <a:srgbClr val="00B0F0"/>
                </a:solidFill>
                <a:latin typeface="Adobe Garamond Pro Bold" panose="02020702060506020403" pitchFamily="18" charset="0"/>
              </a:rPr>
              <a:t>E</a:t>
            </a:r>
            <a:endParaRPr lang="en-US" sz="7200" dirty="0">
              <a:solidFill>
                <a:srgbClr val="00B0F0"/>
              </a:solidFill>
              <a:latin typeface="Adobe Garamond Pro Bold" panose="020207020605060204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2722" y="2712922"/>
            <a:ext cx="7759240" cy="83869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5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</a:t>
            </a:r>
            <a:r>
              <a:rPr lang="en-US" sz="3300" dirty="0" err="1" smtClean="0">
                <a:solidFill>
                  <a:srgbClr val="4B4B4B"/>
                </a:solidFill>
                <a:latin typeface="calibri" panose="020F0502020204030204" pitchFamily="34" charset="0"/>
              </a:rPr>
              <a:t>iveable</a:t>
            </a:r>
            <a:r>
              <a:rPr lang="en-US" sz="3300" dirty="0" smtClean="0">
                <a:solidFill>
                  <a:srgbClr val="4B4B4B"/>
                </a:solidFill>
                <a:latin typeface="calibri" panose="020F0502020204030204" pitchFamily="34" charset="0"/>
              </a:rPr>
              <a:t>, </a:t>
            </a:r>
            <a:r>
              <a:rPr lang="en-US" sz="5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I</a:t>
            </a:r>
            <a:r>
              <a:rPr lang="en-US" sz="3300" dirty="0" smtClean="0">
                <a:solidFill>
                  <a:srgbClr val="4B4B4B"/>
                </a:solidFill>
                <a:latin typeface="calibri" panose="020F0502020204030204" pitchFamily="34" charset="0"/>
              </a:rPr>
              <a:t>nvestable, </a:t>
            </a:r>
            <a:r>
              <a:rPr lang="en-US" sz="50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V</a:t>
            </a:r>
            <a:r>
              <a:rPr lang="en-US" sz="3300" dirty="0" err="1" smtClean="0">
                <a:solidFill>
                  <a:srgbClr val="4B4B4B"/>
                </a:solidFill>
                <a:latin typeface="calibri" panose="020F0502020204030204" pitchFamily="34" charset="0"/>
              </a:rPr>
              <a:t>isitable</a:t>
            </a:r>
            <a:r>
              <a:rPr lang="en-US" sz="3300" dirty="0" smtClean="0">
                <a:solidFill>
                  <a:srgbClr val="4B4B4B"/>
                </a:solidFill>
                <a:latin typeface="calibri" panose="020F0502020204030204" pitchFamily="34" charset="0"/>
              </a:rPr>
              <a:t>, </a:t>
            </a:r>
            <a:r>
              <a:rPr lang="en-US" sz="3300" dirty="0" err="1" smtClean="0">
                <a:solidFill>
                  <a:srgbClr val="4B4B4B"/>
                </a:solidFill>
                <a:latin typeface="calibri" panose="020F0502020204030204" pitchFamily="34" charset="0"/>
              </a:rPr>
              <a:t>dan</a:t>
            </a:r>
            <a:r>
              <a:rPr lang="en-US" sz="3300" dirty="0" smtClean="0">
                <a:solidFill>
                  <a:srgbClr val="4B4B4B"/>
                </a:solidFill>
                <a:latin typeface="calibri" panose="020F0502020204030204" pitchFamily="34" charset="0"/>
              </a:rPr>
              <a:t> </a:t>
            </a:r>
            <a:r>
              <a:rPr lang="en-US" sz="5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</a:t>
            </a:r>
            <a:r>
              <a:rPr lang="en-US" sz="3300" dirty="0" smtClean="0">
                <a:solidFill>
                  <a:srgbClr val="4B4B4B"/>
                </a:solidFill>
                <a:latin typeface="calibri" panose="020F0502020204030204" pitchFamily="34" charset="0"/>
              </a:rPr>
              <a:t>-City</a:t>
            </a: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9910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3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825" y="243421"/>
            <a:ext cx="7886700" cy="994172"/>
          </a:xfrm>
        </p:spPr>
        <p:txBody>
          <a:bodyPr>
            <a:noAutofit/>
          </a:bodyPr>
          <a:lstStyle/>
          <a:p>
            <a:r>
              <a:rPr lang="id-ID" sz="7200" b="1" dirty="0"/>
              <a:t>welkom</a:t>
            </a:r>
            <a:endParaRPr lang="en-US" sz="7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560" y="-1"/>
            <a:ext cx="5048519" cy="515155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343" y="4230532"/>
            <a:ext cx="920213" cy="199487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6897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691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861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0" y="1768078"/>
            <a:ext cx="9144000" cy="337542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73" tIns="34289" rIns="68573" bIns="34289" anchor="ctr"/>
          <a:lstStyle/>
          <a:p>
            <a:pPr algn="ctr" defTabSz="685698">
              <a:defRPr/>
            </a:pPr>
            <a:r>
              <a:rPr lang="en-US" sz="1400">
                <a:solidFill>
                  <a:srgbClr val="FFFFFF"/>
                </a:solidFill>
                <a:ea typeface="ＭＳ Ｐゴシック" charset="-128"/>
                <a:sym typeface="Helvetica" panose="020B0604020202020204" pitchFamily="34" charset="0"/>
              </a:rPr>
              <a:t>cus</a:t>
            </a:r>
          </a:p>
        </p:txBody>
      </p:sp>
      <p:sp>
        <p:nvSpPr>
          <p:cNvPr id="31" name="Isosceles Triangle 30"/>
          <p:cNvSpPr/>
          <p:nvPr/>
        </p:nvSpPr>
        <p:spPr>
          <a:xfrm>
            <a:off x="3286132" y="214315"/>
            <a:ext cx="2625329" cy="1660922"/>
          </a:xfrm>
          <a:prstGeom prst="triangle">
            <a:avLst>
              <a:gd name="adj" fmla="val 5001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3" tIns="34289" rIns="68573" bIns="34289" anchor="ctr"/>
          <a:lstStyle/>
          <a:p>
            <a:pPr algn="ctr" defTabSz="685698">
              <a:defRPr/>
            </a:pPr>
            <a:endParaRPr lang="en-US" sz="1400" b="1">
              <a:solidFill>
                <a:prstClr val="black"/>
              </a:solidFill>
              <a:ea typeface="ＭＳ Ｐゴシック" charset="-128"/>
              <a:sym typeface="Helvetica" panose="020B0604020202020204" pitchFamily="34" charset="0"/>
            </a:endParaRPr>
          </a:p>
        </p:txBody>
      </p:sp>
      <p:sp>
        <p:nvSpPr>
          <p:cNvPr id="26" name="Oval 8"/>
          <p:cNvSpPr>
            <a:spLocks/>
          </p:cNvSpPr>
          <p:nvPr/>
        </p:nvSpPr>
        <p:spPr bwMode="auto">
          <a:xfrm>
            <a:off x="6286508" y="3857626"/>
            <a:ext cx="766763" cy="803672"/>
          </a:xfrm>
          <a:prstGeom prst="ellipse">
            <a:avLst/>
          </a:prstGeom>
          <a:solidFill>
            <a:schemeClr val="accent6">
              <a:lumMod val="75000"/>
              <a:alpha val="69803"/>
            </a:schemeClr>
          </a:solidFill>
          <a:ln w="101600">
            <a:solidFill>
              <a:srgbClr val="FFFFFF"/>
            </a:solidFill>
            <a:round/>
            <a:headEnd/>
            <a:tailEnd/>
          </a:ln>
        </p:spPr>
        <p:txBody>
          <a:bodyPr lIns="0" tIns="0" rIns="30479" bIns="0" anchor="ctr"/>
          <a:lstStyle/>
          <a:p>
            <a:pPr marL="29765" algn="ctr" defTabSz="685698">
              <a:defRPr/>
            </a:pPr>
            <a:r>
              <a:rPr lang="en-US" sz="1200" b="1">
                <a:solidFill>
                  <a:prstClr val="black"/>
                </a:solidFill>
                <a:latin typeface="Lucida Grande"/>
                <a:ea typeface="ＭＳ Ｐゴシック" charset="-128"/>
                <a:cs typeface="Helvetica" panose="020B0604020202020204" pitchFamily="34" charset="0"/>
                <a:sym typeface="Lucida Grande"/>
              </a:rPr>
              <a:t>ADAT</a:t>
            </a:r>
            <a:r>
              <a:rPr lang="en-US" sz="700">
                <a:solidFill>
                  <a:prstClr val="black"/>
                </a:solidFill>
                <a:latin typeface="Lucida Grande"/>
                <a:ea typeface="ＭＳ Ｐゴシック" charset="-128"/>
                <a:cs typeface="Helvetica" panose="020B0604020202020204" pitchFamily="34" charset="0"/>
                <a:sym typeface="Lucida Grande"/>
              </a:rPr>
              <a:t>      </a:t>
            </a:r>
          </a:p>
        </p:txBody>
      </p:sp>
      <p:sp>
        <p:nvSpPr>
          <p:cNvPr id="199685" name="Oval 5"/>
          <p:cNvSpPr>
            <a:spLocks/>
          </p:cNvSpPr>
          <p:nvPr/>
        </p:nvSpPr>
        <p:spPr bwMode="auto">
          <a:xfrm>
            <a:off x="3768333" y="1017986"/>
            <a:ext cx="1674019" cy="1694259"/>
          </a:xfrm>
          <a:prstGeom prst="ellipse">
            <a:avLst/>
          </a:prstGeom>
          <a:solidFill>
            <a:srgbClr val="FF00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016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685698" fontAlgn="base">
              <a:spcBef>
                <a:spcPct val="0"/>
              </a:spcBef>
              <a:spcAft>
                <a:spcPct val="0"/>
              </a:spcAft>
            </a:pPr>
            <a:endParaRPr lang="id-ID" sz="1400">
              <a:solidFill>
                <a:srgbClr val="000000"/>
              </a:solidFill>
              <a:latin typeface="Calibri" pitchFamily="34" charset="0"/>
              <a:cs typeface="Helvetica" charset="0"/>
              <a:sym typeface="Helvetica" charset="0"/>
            </a:endParaRPr>
          </a:p>
        </p:txBody>
      </p:sp>
      <p:sp>
        <p:nvSpPr>
          <p:cNvPr id="199686" name="Oval 7"/>
          <p:cNvSpPr>
            <a:spLocks/>
          </p:cNvSpPr>
          <p:nvPr/>
        </p:nvSpPr>
        <p:spPr bwMode="auto">
          <a:xfrm>
            <a:off x="5214946" y="1821656"/>
            <a:ext cx="1232297" cy="1285875"/>
          </a:xfrm>
          <a:prstGeom prst="ellipse">
            <a:avLst/>
          </a:prstGeom>
          <a:solidFill>
            <a:srgbClr val="33CC33">
              <a:alpha val="69803"/>
            </a:srgbClr>
          </a:solidFill>
          <a:ln w="101600">
            <a:solidFill>
              <a:srgbClr val="FFFFFF"/>
            </a:solidFill>
            <a:round/>
            <a:headEnd/>
            <a:tailEnd/>
          </a:ln>
        </p:spPr>
        <p:txBody>
          <a:bodyPr lIns="0" tIns="0" rIns="30479" bIns="0" anchor="ctr"/>
          <a:lstStyle/>
          <a:p>
            <a:pPr marL="29765" algn="ctr" defTabSz="685698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>
                <a:solidFill>
                  <a:srgbClr val="000000"/>
                </a:solidFill>
                <a:latin typeface="Lucida Grande"/>
                <a:cs typeface="Helvetica" charset="0"/>
                <a:sym typeface="Lucida Grande"/>
              </a:rPr>
              <a:t>nation</a:t>
            </a:r>
          </a:p>
        </p:txBody>
      </p:sp>
      <p:sp>
        <p:nvSpPr>
          <p:cNvPr id="199687" name="Oval 8"/>
          <p:cNvSpPr>
            <a:spLocks/>
          </p:cNvSpPr>
          <p:nvPr/>
        </p:nvSpPr>
        <p:spPr bwMode="auto">
          <a:xfrm>
            <a:off x="5643568" y="3857626"/>
            <a:ext cx="766763" cy="803672"/>
          </a:xfrm>
          <a:prstGeom prst="ellipse">
            <a:avLst/>
          </a:prstGeom>
          <a:solidFill>
            <a:srgbClr val="FF66CC">
              <a:alpha val="69803"/>
            </a:srgbClr>
          </a:solidFill>
          <a:ln w="101600">
            <a:solidFill>
              <a:srgbClr val="FFFFFF"/>
            </a:solidFill>
            <a:round/>
            <a:headEnd/>
            <a:tailEnd/>
          </a:ln>
        </p:spPr>
        <p:txBody>
          <a:bodyPr lIns="0" tIns="0" rIns="30479" bIns="0" anchor="ctr"/>
          <a:lstStyle/>
          <a:p>
            <a:pPr marL="29765" algn="ctr" defTabSz="685698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Lucida Grande"/>
                <a:cs typeface="Helvetica" charset="0"/>
                <a:sym typeface="Lucida Grande"/>
              </a:rPr>
              <a:t>ADAT   </a:t>
            </a:r>
            <a:r>
              <a:rPr lang="en-US" sz="700">
                <a:solidFill>
                  <a:srgbClr val="000000"/>
                </a:solidFill>
                <a:latin typeface="Lucida Grande"/>
                <a:cs typeface="Helvetica" charset="0"/>
                <a:sym typeface="Lucida Grande"/>
              </a:rPr>
              <a:t>   </a:t>
            </a:r>
          </a:p>
        </p:txBody>
      </p:sp>
      <p:sp>
        <p:nvSpPr>
          <p:cNvPr id="199688" name="Rectangle 9"/>
          <p:cNvSpPr>
            <a:spLocks/>
          </p:cNvSpPr>
          <p:nvPr/>
        </p:nvSpPr>
        <p:spPr bwMode="auto">
          <a:xfrm>
            <a:off x="1189435" y="134541"/>
            <a:ext cx="1943100" cy="162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79" bIns="0"/>
          <a:lstStyle/>
          <a:p>
            <a:pPr marL="201186" indent="-179758" defTabSz="685698" fontAlgn="base">
              <a:spcBef>
                <a:spcPts val="713"/>
              </a:spcBef>
              <a:spcAft>
                <a:spcPct val="0"/>
              </a:spcAft>
              <a:buFontTx/>
              <a:buAutoNum type="arabicPeriod"/>
            </a:pPr>
            <a:endParaRPr lang="id-ID" sz="1100">
              <a:solidFill>
                <a:srgbClr val="FFFFFF"/>
              </a:solidFill>
              <a:latin typeface="Calibri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199689" name="Rectangle 13"/>
          <p:cNvSpPr>
            <a:spLocks/>
          </p:cNvSpPr>
          <p:nvPr/>
        </p:nvSpPr>
        <p:spPr bwMode="auto">
          <a:xfrm>
            <a:off x="3875493" y="1232299"/>
            <a:ext cx="1553765" cy="76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79" bIns="0"/>
          <a:lstStyle/>
          <a:p>
            <a:pPr marL="29765" algn="ctr" defTabSz="685698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>
                <a:solidFill>
                  <a:srgbClr val="FFFFFF"/>
                </a:solidFill>
                <a:latin typeface="Lucida Grande"/>
                <a:cs typeface="Helvetica" charset="0"/>
                <a:sym typeface="Lucida Grande"/>
              </a:rPr>
              <a:t>MODERN NATION</a:t>
            </a:r>
          </a:p>
        </p:txBody>
      </p:sp>
      <p:sp>
        <p:nvSpPr>
          <p:cNvPr id="15" name="Oval 8"/>
          <p:cNvSpPr>
            <a:spLocks/>
          </p:cNvSpPr>
          <p:nvPr/>
        </p:nvSpPr>
        <p:spPr bwMode="auto">
          <a:xfrm>
            <a:off x="5054211" y="3857626"/>
            <a:ext cx="766763" cy="803672"/>
          </a:xfrm>
          <a:prstGeom prst="ellipse">
            <a:avLst/>
          </a:prstGeom>
          <a:solidFill>
            <a:schemeClr val="accent2">
              <a:lumMod val="60000"/>
              <a:lumOff val="40000"/>
              <a:alpha val="69803"/>
            </a:schemeClr>
          </a:solidFill>
          <a:ln w="101600">
            <a:solidFill>
              <a:srgbClr val="FFFFFF"/>
            </a:solidFill>
            <a:round/>
            <a:headEnd/>
            <a:tailEnd/>
          </a:ln>
        </p:spPr>
        <p:txBody>
          <a:bodyPr lIns="0" tIns="0" rIns="30479" bIns="0" anchor="ctr"/>
          <a:lstStyle/>
          <a:p>
            <a:pPr marL="29765" algn="ctr" defTabSz="685698">
              <a:defRPr/>
            </a:pPr>
            <a:r>
              <a:rPr lang="en-US" sz="1200" b="1">
                <a:solidFill>
                  <a:prstClr val="black"/>
                </a:solidFill>
                <a:latin typeface="Lucida Grande"/>
                <a:ea typeface="ＭＳ Ｐゴシック" charset="-128"/>
                <a:cs typeface="Helvetica" panose="020B0604020202020204" pitchFamily="34" charset="0"/>
                <a:sym typeface="Lucida Grande"/>
              </a:rPr>
              <a:t>ADAT</a:t>
            </a:r>
            <a:r>
              <a:rPr lang="en-US" sz="700">
                <a:solidFill>
                  <a:prstClr val="black"/>
                </a:solidFill>
                <a:latin typeface="Lucida Grande"/>
                <a:ea typeface="ＭＳ Ｐゴシック" charset="-128"/>
                <a:cs typeface="Helvetica" panose="020B0604020202020204" pitchFamily="34" charset="0"/>
                <a:sym typeface="Lucida Grande"/>
              </a:rPr>
              <a:t>      </a:t>
            </a:r>
          </a:p>
        </p:txBody>
      </p:sp>
      <p:sp>
        <p:nvSpPr>
          <p:cNvPr id="199691" name="Oval 8"/>
          <p:cNvSpPr>
            <a:spLocks/>
          </p:cNvSpPr>
          <p:nvPr/>
        </p:nvSpPr>
        <p:spPr bwMode="auto">
          <a:xfrm>
            <a:off x="4464844" y="3804049"/>
            <a:ext cx="766763" cy="803672"/>
          </a:xfrm>
          <a:prstGeom prst="ellipse">
            <a:avLst/>
          </a:prstGeom>
          <a:solidFill>
            <a:srgbClr val="92D050">
              <a:alpha val="69803"/>
            </a:srgbClr>
          </a:solidFill>
          <a:ln w="101600">
            <a:solidFill>
              <a:srgbClr val="FFFFFF"/>
            </a:solidFill>
            <a:round/>
            <a:headEnd/>
            <a:tailEnd/>
          </a:ln>
        </p:spPr>
        <p:txBody>
          <a:bodyPr lIns="0" tIns="0" rIns="30479" bIns="0" anchor="ctr"/>
          <a:lstStyle/>
          <a:p>
            <a:pPr marL="29765" algn="ctr" defTabSz="685698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Lucida Grande"/>
                <a:cs typeface="Helvetica" charset="0"/>
                <a:sym typeface="Lucida Grande"/>
              </a:rPr>
              <a:t>ADAT   </a:t>
            </a:r>
            <a:r>
              <a:rPr lang="en-US" sz="700">
                <a:solidFill>
                  <a:srgbClr val="000000"/>
                </a:solidFill>
                <a:latin typeface="Lucida Grande"/>
                <a:cs typeface="Helvetica" charset="0"/>
                <a:sym typeface="Lucida Grande"/>
              </a:rPr>
              <a:t>   </a:t>
            </a:r>
          </a:p>
        </p:txBody>
      </p:sp>
      <p:sp>
        <p:nvSpPr>
          <p:cNvPr id="17" name="Oval 8"/>
          <p:cNvSpPr>
            <a:spLocks/>
          </p:cNvSpPr>
          <p:nvPr/>
        </p:nvSpPr>
        <p:spPr bwMode="auto">
          <a:xfrm>
            <a:off x="3875493" y="3804049"/>
            <a:ext cx="766763" cy="803672"/>
          </a:xfrm>
          <a:prstGeom prst="ellipse">
            <a:avLst/>
          </a:prstGeom>
          <a:solidFill>
            <a:schemeClr val="accent5">
              <a:lumMod val="75000"/>
              <a:alpha val="69803"/>
            </a:schemeClr>
          </a:solidFill>
          <a:ln w="101600">
            <a:solidFill>
              <a:srgbClr val="FFFFFF"/>
            </a:solidFill>
            <a:round/>
            <a:headEnd/>
            <a:tailEnd/>
          </a:ln>
        </p:spPr>
        <p:txBody>
          <a:bodyPr lIns="0" tIns="0" rIns="30479" bIns="0" anchor="ctr"/>
          <a:lstStyle/>
          <a:p>
            <a:pPr marL="29765" algn="ctr" defTabSz="685698">
              <a:defRPr/>
            </a:pPr>
            <a:r>
              <a:rPr lang="en-US" sz="1100" b="1">
                <a:solidFill>
                  <a:prstClr val="black"/>
                </a:solidFill>
                <a:latin typeface="Lucida Grande"/>
                <a:ea typeface="ＭＳ Ｐゴシック" charset="-128"/>
                <a:cs typeface="Helvetica" panose="020B0604020202020204" pitchFamily="34" charset="0"/>
                <a:sym typeface="Lucida Grande"/>
              </a:rPr>
              <a:t>ADAT    </a:t>
            </a:r>
            <a:r>
              <a:rPr lang="en-US" sz="700">
                <a:solidFill>
                  <a:prstClr val="black"/>
                </a:solidFill>
                <a:latin typeface="Lucida Grande"/>
                <a:ea typeface="ＭＳ Ｐゴシック" charset="-128"/>
                <a:cs typeface="Helvetica" panose="020B0604020202020204" pitchFamily="34" charset="0"/>
                <a:sym typeface="Lucida Grande"/>
              </a:rPr>
              <a:t>  </a:t>
            </a:r>
          </a:p>
        </p:txBody>
      </p:sp>
      <p:sp>
        <p:nvSpPr>
          <p:cNvPr id="18" name="Oval 8"/>
          <p:cNvSpPr>
            <a:spLocks/>
          </p:cNvSpPr>
          <p:nvPr/>
        </p:nvSpPr>
        <p:spPr bwMode="auto">
          <a:xfrm>
            <a:off x="3232555" y="3804049"/>
            <a:ext cx="766763" cy="803672"/>
          </a:xfrm>
          <a:prstGeom prst="ellipse">
            <a:avLst/>
          </a:prstGeom>
          <a:solidFill>
            <a:schemeClr val="accent6">
              <a:lumMod val="75000"/>
              <a:alpha val="69803"/>
            </a:schemeClr>
          </a:solidFill>
          <a:ln w="101600">
            <a:solidFill>
              <a:srgbClr val="FFFFFF"/>
            </a:solidFill>
            <a:round/>
            <a:headEnd/>
            <a:tailEnd/>
          </a:ln>
        </p:spPr>
        <p:txBody>
          <a:bodyPr lIns="0" tIns="0" rIns="30479" bIns="0" anchor="ctr"/>
          <a:lstStyle/>
          <a:p>
            <a:pPr marL="29765" algn="ctr" defTabSz="685698">
              <a:defRPr/>
            </a:pPr>
            <a:r>
              <a:rPr lang="en-US" sz="1200" b="1">
                <a:solidFill>
                  <a:prstClr val="white"/>
                </a:solidFill>
                <a:latin typeface="Lucida Grande"/>
                <a:ea typeface="ＭＳ Ｐゴシック" charset="-128"/>
                <a:cs typeface="Helvetica" panose="020B0604020202020204" pitchFamily="34" charset="0"/>
                <a:sym typeface="Lucida Grande"/>
              </a:rPr>
              <a:t>ADAT  </a:t>
            </a:r>
            <a:r>
              <a:rPr lang="en-US" sz="700">
                <a:solidFill>
                  <a:prstClr val="black"/>
                </a:solidFill>
                <a:latin typeface="Lucida Grande"/>
                <a:ea typeface="ＭＳ Ｐゴシック" charset="-128"/>
                <a:cs typeface="Helvetica" panose="020B0604020202020204" pitchFamily="34" charset="0"/>
                <a:sym typeface="Lucida Grande"/>
              </a:rPr>
              <a:t>    </a:t>
            </a:r>
          </a:p>
        </p:txBody>
      </p:sp>
      <p:sp>
        <p:nvSpPr>
          <p:cNvPr id="199694" name="Oval 8"/>
          <p:cNvSpPr>
            <a:spLocks/>
          </p:cNvSpPr>
          <p:nvPr/>
        </p:nvSpPr>
        <p:spPr bwMode="auto">
          <a:xfrm>
            <a:off x="2589618" y="3804049"/>
            <a:ext cx="766763" cy="803672"/>
          </a:xfrm>
          <a:prstGeom prst="ellipse">
            <a:avLst/>
          </a:prstGeom>
          <a:solidFill>
            <a:srgbClr val="FF99FF">
              <a:alpha val="69411"/>
            </a:srgbClr>
          </a:solidFill>
          <a:ln w="101600">
            <a:solidFill>
              <a:srgbClr val="FFFFFF"/>
            </a:solidFill>
            <a:round/>
            <a:headEnd/>
            <a:tailEnd/>
          </a:ln>
        </p:spPr>
        <p:txBody>
          <a:bodyPr lIns="0" tIns="0" rIns="30479" bIns="0" anchor="ctr"/>
          <a:lstStyle/>
          <a:p>
            <a:pPr marL="29765" algn="ctr" defTabSz="685698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Lucida Grande"/>
                <a:cs typeface="Helvetica" charset="0"/>
                <a:sym typeface="Lucida Grande"/>
              </a:rPr>
              <a:t>ADAT  </a:t>
            </a:r>
            <a:r>
              <a:rPr lang="en-US" sz="700" b="1">
                <a:solidFill>
                  <a:srgbClr val="000000"/>
                </a:solidFill>
                <a:latin typeface="Lucida Grande"/>
                <a:cs typeface="Helvetica" charset="0"/>
                <a:sym typeface="Lucida Grande"/>
              </a:rPr>
              <a:t> </a:t>
            </a:r>
            <a:r>
              <a:rPr lang="en-US" sz="700">
                <a:solidFill>
                  <a:srgbClr val="000000"/>
                </a:solidFill>
                <a:latin typeface="Lucida Grande"/>
                <a:cs typeface="Helvetica" charset="0"/>
                <a:sym typeface="Lucida Grande"/>
              </a:rPr>
              <a:t>   </a:t>
            </a:r>
          </a:p>
        </p:txBody>
      </p:sp>
      <p:sp>
        <p:nvSpPr>
          <p:cNvPr id="199695" name="Oval 6"/>
          <p:cNvSpPr>
            <a:spLocks/>
          </p:cNvSpPr>
          <p:nvPr/>
        </p:nvSpPr>
        <p:spPr bwMode="auto">
          <a:xfrm>
            <a:off x="2375305" y="2786063"/>
            <a:ext cx="1232297" cy="1191816"/>
          </a:xfrm>
          <a:prstGeom prst="ellipse">
            <a:avLst/>
          </a:prstGeom>
          <a:solidFill>
            <a:srgbClr val="FF3300">
              <a:alpha val="69803"/>
            </a:srgbClr>
          </a:solidFill>
          <a:ln w="101600">
            <a:solidFill>
              <a:srgbClr val="FFFFFF"/>
            </a:solidFill>
            <a:round/>
            <a:headEnd/>
            <a:tailEnd/>
          </a:ln>
        </p:spPr>
        <p:txBody>
          <a:bodyPr lIns="0" tIns="0" rIns="30479" bIns="0" anchor="ctr"/>
          <a:lstStyle/>
          <a:p>
            <a:pPr marL="29765" algn="ctr" defTabSz="68569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Lucida Grande"/>
                <a:cs typeface="Helvetica" charset="0"/>
                <a:sym typeface="Lucida Grande"/>
              </a:rPr>
              <a:t>ETHNIC</a:t>
            </a:r>
          </a:p>
        </p:txBody>
      </p:sp>
      <p:sp>
        <p:nvSpPr>
          <p:cNvPr id="23" name="Oval 6"/>
          <p:cNvSpPr>
            <a:spLocks/>
          </p:cNvSpPr>
          <p:nvPr/>
        </p:nvSpPr>
        <p:spPr bwMode="auto">
          <a:xfrm>
            <a:off x="3446868" y="2786063"/>
            <a:ext cx="1232297" cy="1191816"/>
          </a:xfrm>
          <a:prstGeom prst="ellipse">
            <a:avLst/>
          </a:prstGeom>
          <a:solidFill>
            <a:schemeClr val="accent6">
              <a:lumMod val="75000"/>
              <a:alpha val="69803"/>
            </a:schemeClr>
          </a:solidFill>
          <a:ln w="101600">
            <a:solidFill>
              <a:srgbClr val="FFFFFF"/>
            </a:solidFill>
            <a:round/>
            <a:headEnd/>
            <a:tailEnd/>
          </a:ln>
        </p:spPr>
        <p:txBody>
          <a:bodyPr lIns="0" tIns="0" rIns="30479" bIns="0" anchor="ctr"/>
          <a:lstStyle/>
          <a:p>
            <a:pPr marL="29765" algn="ctr" defTabSz="685698">
              <a:lnSpc>
                <a:spcPct val="80000"/>
              </a:lnSpc>
              <a:defRPr/>
            </a:pPr>
            <a:r>
              <a:rPr lang="en-US" sz="1200" b="1">
                <a:solidFill>
                  <a:prstClr val="white"/>
                </a:solidFill>
                <a:latin typeface="Lucida Grande"/>
                <a:ea typeface="ＭＳ Ｐゴシック" charset="-128"/>
                <a:cs typeface="Helvetica" panose="020B0604020202020204" pitchFamily="34" charset="0"/>
                <a:sym typeface="Lucida Grande"/>
              </a:rPr>
              <a:t>RACE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2160993" y="3857632"/>
            <a:ext cx="4661297" cy="53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6"/>
          <p:cNvSpPr>
            <a:spLocks/>
          </p:cNvSpPr>
          <p:nvPr/>
        </p:nvSpPr>
        <p:spPr bwMode="auto">
          <a:xfrm>
            <a:off x="4518424" y="2786063"/>
            <a:ext cx="1232297" cy="1191816"/>
          </a:xfrm>
          <a:prstGeom prst="ellipse">
            <a:avLst/>
          </a:prstGeom>
          <a:solidFill>
            <a:schemeClr val="accent6">
              <a:lumMod val="60000"/>
              <a:lumOff val="40000"/>
              <a:alpha val="69803"/>
            </a:schemeClr>
          </a:solidFill>
          <a:ln w="101600">
            <a:solidFill>
              <a:srgbClr val="FFFFFF"/>
            </a:solidFill>
            <a:round/>
            <a:headEnd/>
            <a:tailEnd/>
          </a:ln>
        </p:spPr>
        <p:txBody>
          <a:bodyPr lIns="0" tIns="0" rIns="30479" bIns="0" anchor="ctr"/>
          <a:lstStyle/>
          <a:p>
            <a:pPr marL="29765" algn="ctr" defTabSz="685698">
              <a:lnSpc>
                <a:spcPct val="80000"/>
              </a:lnSpc>
              <a:defRPr/>
            </a:pPr>
            <a:r>
              <a:rPr lang="en-US" sz="1200" b="1">
                <a:solidFill>
                  <a:prstClr val="white"/>
                </a:solidFill>
                <a:latin typeface="Lucida Grande"/>
                <a:ea typeface="ＭＳ Ｐゴシック" charset="-128"/>
                <a:cs typeface="Helvetica" panose="020B0604020202020204" pitchFamily="34" charset="0"/>
                <a:sym typeface="Lucida Grande"/>
              </a:rPr>
              <a:t>RELIGION</a:t>
            </a:r>
          </a:p>
        </p:txBody>
      </p:sp>
      <p:sp>
        <p:nvSpPr>
          <p:cNvPr id="27" name="Oval 8"/>
          <p:cNvSpPr>
            <a:spLocks/>
          </p:cNvSpPr>
          <p:nvPr/>
        </p:nvSpPr>
        <p:spPr bwMode="auto">
          <a:xfrm>
            <a:off x="1946680" y="3804049"/>
            <a:ext cx="766763" cy="803672"/>
          </a:xfrm>
          <a:prstGeom prst="ellipse">
            <a:avLst/>
          </a:prstGeom>
          <a:solidFill>
            <a:schemeClr val="accent3">
              <a:lumMod val="60000"/>
              <a:lumOff val="40000"/>
              <a:alpha val="69803"/>
            </a:schemeClr>
          </a:solidFill>
          <a:ln w="101600">
            <a:solidFill>
              <a:srgbClr val="FFFFFF"/>
            </a:solidFill>
            <a:round/>
            <a:headEnd/>
            <a:tailEnd/>
          </a:ln>
        </p:spPr>
        <p:txBody>
          <a:bodyPr lIns="0" tIns="0" rIns="30479" bIns="0" anchor="ctr"/>
          <a:lstStyle/>
          <a:p>
            <a:pPr marL="29765" algn="ctr" defTabSz="685698">
              <a:defRPr/>
            </a:pPr>
            <a:r>
              <a:rPr lang="en-US" sz="1200" b="1">
                <a:solidFill>
                  <a:prstClr val="black"/>
                </a:solidFill>
                <a:latin typeface="Lucida Grande"/>
                <a:ea typeface="ＭＳ Ｐゴシック" charset="-128"/>
                <a:cs typeface="Helvetica" panose="020B0604020202020204" pitchFamily="34" charset="0"/>
                <a:sym typeface="Lucida Grande"/>
              </a:rPr>
              <a:t>ADAT  </a:t>
            </a:r>
            <a:r>
              <a:rPr lang="en-US" sz="700" b="1">
                <a:solidFill>
                  <a:prstClr val="black"/>
                </a:solidFill>
                <a:latin typeface="Lucida Grande"/>
                <a:ea typeface="ＭＳ Ｐゴシック" charset="-128"/>
                <a:cs typeface="Helvetica" panose="020B0604020202020204" pitchFamily="34" charset="0"/>
                <a:sym typeface="Lucida Grande"/>
              </a:rPr>
              <a:t>    </a:t>
            </a:r>
          </a:p>
        </p:txBody>
      </p:sp>
      <p:sp>
        <p:nvSpPr>
          <p:cNvPr id="199700" name="Oval 6"/>
          <p:cNvSpPr>
            <a:spLocks/>
          </p:cNvSpPr>
          <p:nvPr/>
        </p:nvSpPr>
        <p:spPr bwMode="auto">
          <a:xfrm>
            <a:off x="5589993" y="2786063"/>
            <a:ext cx="1232297" cy="1191816"/>
          </a:xfrm>
          <a:prstGeom prst="ellipse">
            <a:avLst/>
          </a:prstGeom>
          <a:solidFill>
            <a:srgbClr val="FF3300">
              <a:alpha val="69803"/>
            </a:srgbClr>
          </a:solidFill>
          <a:ln w="101600">
            <a:solidFill>
              <a:srgbClr val="FFFFFF"/>
            </a:solidFill>
            <a:round/>
            <a:headEnd/>
            <a:tailEnd/>
          </a:ln>
        </p:spPr>
        <p:txBody>
          <a:bodyPr lIns="0" tIns="0" rIns="30479" bIns="0" anchor="ctr"/>
          <a:lstStyle/>
          <a:p>
            <a:pPr marL="29765" algn="ctr" defTabSz="68569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Lucida Grande"/>
                <a:cs typeface="Helvetica" charset="0"/>
                <a:sym typeface="Lucida Grande"/>
              </a:rPr>
              <a:t>CLASS</a:t>
            </a:r>
          </a:p>
        </p:txBody>
      </p:sp>
      <p:sp>
        <p:nvSpPr>
          <p:cNvPr id="199701" name="Oval 7"/>
          <p:cNvSpPr>
            <a:spLocks/>
          </p:cNvSpPr>
          <p:nvPr/>
        </p:nvSpPr>
        <p:spPr bwMode="auto">
          <a:xfrm>
            <a:off x="3982648" y="1875236"/>
            <a:ext cx="1232297" cy="1285875"/>
          </a:xfrm>
          <a:prstGeom prst="ellipse">
            <a:avLst/>
          </a:prstGeom>
          <a:solidFill>
            <a:srgbClr val="33CC33">
              <a:alpha val="69803"/>
            </a:srgbClr>
          </a:solidFill>
          <a:ln w="101600">
            <a:solidFill>
              <a:srgbClr val="FFFFFF"/>
            </a:solidFill>
            <a:round/>
            <a:headEnd/>
            <a:tailEnd/>
          </a:ln>
        </p:spPr>
        <p:txBody>
          <a:bodyPr lIns="0" tIns="0" rIns="30479" bIns="0" anchor="ctr"/>
          <a:lstStyle/>
          <a:p>
            <a:pPr marL="29765" algn="ctr" defTabSz="685698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>
                <a:solidFill>
                  <a:srgbClr val="000000"/>
                </a:solidFill>
                <a:latin typeface="Lucida Grande"/>
                <a:cs typeface="Helvetica" charset="0"/>
                <a:sym typeface="Lucida Grande"/>
              </a:rPr>
              <a:t>nation</a:t>
            </a:r>
          </a:p>
        </p:txBody>
      </p:sp>
      <p:sp>
        <p:nvSpPr>
          <p:cNvPr id="199702" name="Oval 7"/>
          <p:cNvSpPr>
            <a:spLocks/>
          </p:cNvSpPr>
          <p:nvPr/>
        </p:nvSpPr>
        <p:spPr bwMode="auto">
          <a:xfrm>
            <a:off x="2803930" y="1821656"/>
            <a:ext cx="1232297" cy="1285875"/>
          </a:xfrm>
          <a:prstGeom prst="ellipse">
            <a:avLst/>
          </a:prstGeom>
          <a:solidFill>
            <a:srgbClr val="33CC33">
              <a:alpha val="69803"/>
            </a:srgbClr>
          </a:solidFill>
          <a:ln w="101600">
            <a:solidFill>
              <a:srgbClr val="FFFFFF"/>
            </a:solidFill>
            <a:round/>
            <a:headEnd/>
            <a:tailEnd/>
          </a:ln>
        </p:spPr>
        <p:txBody>
          <a:bodyPr lIns="0" tIns="0" rIns="30479" bIns="0" anchor="ctr"/>
          <a:lstStyle/>
          <a:p>
            <a:pPr marL="29765" algn="ctr" defTabSz="685698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>
                <a:solidFill>
                  <a:srgbClr val="000000"/>
                </a:solidFill>
                <a:latin typeface="Lucida Grande"/>
                <a:cs typeface="Helvetica" charset="0"/>
                <a:sym typeface="Lucida Grande"/>
              </a:rPr>
              <a:t>nation</a:t>
            </a:r>
          </a:p>
        </p:txBody>
      </p:sp>
      <p:sp>
        <p:nvSpPr>
          <p:cNvPr id="199703" name="Rectangle 13"/>
          <p:cNvSpPr>
            <a:spLocks/>
          </p:cNvSpPr>
          <p:nvPr/>
        </p:nvSpPr>
        <p:spPr bwMode="auto">
          <a:xfrm>
            <a:off x="3768337" y="696523"/>
            <a:ext cx="1553765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79" bIns="0"/>
          <a:lstStyle/>
          <a:p>
            <a:pPr marL="29765" algn="ctr" defTabSz="685698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>
                <a:solidFill>
                  <a:srgbClr val="FFFFFF"/>
                </a:solidFill>
                <a:latin typeface="Lucida Grande"/>
                <a:cs typeface="Helvetica" charset="0"/>
                <a:sym typeface="Lucida Grande"/>
              </a:rPr>
              <a:t>STATE</a:t>
            </a:r>
          </a:p>
        </p:txBody>
      </p:sp>
      <p:sp>
        <p:nvSpPr>
          <p:cNvPr id="199704" name="Oval 1"/>
          <p:cNvSpPr>
            <a:spLocks/>
          </p:cNvSpPr>
          <p:nvPr/>
        </p:nvSpPr>
        <p:spPr bwMode="auto">
          <a:xfrm>
            <a:off x="1839523" y="1768079"/>
            <a:ext cx="5518547" cy="3161109"/>
          </a:xfrm>
          <a:prstGeom prst="ellipse">
            <a:avLst/>
          </a:prstGeom>
          <a:noFill/>
          <a:ln w="50800">
            <a:solidFill>
              <a:srgbClr val="D6ECEE"/>
            </a:solidFill>
            <a:round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685698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Calibri" pitchFamily="34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199705" name="TextBox 34"/>
          <p:cNvSpPr txBox="1">
            <a:spLocks noChangeArrowheads="1"/>
          </p:cNvSpPr>
          <p:nvPr/>
        </p:nvSpPr>
        <p:spPr bwMode="auto">
          <a:xfrm>
            <a:off x="58349" y="180982"/>
            <a:ext cx="3388519" cy="117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9" rIns="68573" bIns="34289">
            <a:spAutoFit/>
          </a:bodyPr>
          <a:lstStyle>
            <a:lvl1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685698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Calibri" pitchFamily="34" charset="0"/>
              </a:rPr>
              <a:t>INDONESIA </a:t>
            </a:r>
          </a:p>
          <a:p>
            <a:pPr defTabSz="685698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Calibri" pitchFamily="34" charset="0"/>
              </a:rPr>
              <a:t>AS A MULTICULTURAL</a:t>
            </a:r>
          </a:p>
          <a:p>
            <a:pPr defTabSz="685698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Calibri" pitchFamily="34" charset="0"/>
              </a:rPr>
              <a:t>NATION STATE</a:t>
            </a:r>
          </a:p>
        </p:txBody>
      </p:sp>
      <p:sp>
        <p:nvSpPr>
          <p:cNvPr id="199706" name="TextBox 44"/>
          <p:cNvSpPr txBox="1">
            <a:spLocks noChangeArrowheads="1"/>
          </p:cNvSpPr>
          <p:nvPr/>
        </p:nvSpPr>
        <p:spPr bwMode="auto">
          <a:xfrm>
            <a:off x="1143004" y="2518178"/>
            <a:ext cx="1125141" cy="1146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9" rIns="68573" bIns="34289">
            <a:spAutoFit/>
          </a:bodyPr>
          <a:lstStyle>
            <a:lvl1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685698" fontAlgn="base">
              <a:spcBef>
                <a:spcPct val="0"/>
              </a:spcBef>
              <a:spcAft>
                <a:spcPct val="0"/>
              </a:spcAft>
            </a:pPr>
            <a:r>
              <a:rPr lang="id-ID" sz="1400">
                <a:solidFill>
                  <a:srgbClr val="FFFFFF"/>
                </a:solidFill>
                <a:latin typeface="Calibri" pitchFamily="34" charset="0"/>
              </a:rPr>
              <a:t>More than 700 ethnic groups</a:t>
            </a:r>
          </a:p>
          <a:p>
            <a:pPr defTabSz="685698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latin typeface="Calibri" pitchFamily="34" charset="0"/>
              </a:rPr>
              <a:t>a</a:t>
            </a:r>
            <a:r>
              <a:rPr lang="id-ID" sz="1400">
                <a:solidFill>
                  <a:srgbClr val="FFFFFF"/>
                </a:solidFill>
                <a:latin typeface="Calibri" pitchFamily="34" charset="0"/>
              </a:rPr>
              <a:t>nd all major religions</a:t>
            </a:r>
            <a:endParaRPr lang="en-US" sz="14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9707" name="TextBox 34"/>
          <p:cNvSpPr txBox="1">
            <a:spLocks noChangeArrowheads="1"/>
          </p:cNvSpPr>
          <p:nvPr/>
        </p:nvSpPr>
        <p:spPr bwMode="auto">
          <a:xfrm>
            <a:off x="1143001" y="3827867"/>
            <a:ext cx="964406" cy="136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9" rIns="68573" bIns="34289">
            <a:spAutoFit/>
          </a:bodyPr>
          <a:lstStyle>
            <a:lvl1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685698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latin typeface="Calibri" pitchFamily="34" charset="0"/>
              </a:rPr>
              <a:t>70.611 </a:t>
            </a:r>
            <a:r>
              <a:rPr lang="id-ID" sz="1400">
                <a:solidFill>
                  <a:srgbClr val="FFFFFF"/>
                </a:solidFill>
                <a:latin typeface="Calibri" pitchFamily="34" charset="0"/>
              </a:rPr>
              <a:t>villages with distinct customary laws</a:t>
            </a:r>
            <a:endParaRPr lang="en-US" sz="14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9708" name="TextBox 40"/>
          <p:cNvSpPr txBox="1">
            <a:spLocks noChangeArrowheads="1"/>
          </p:cNvSpPr>
          <p:nvPr/>
        </p:nvSpPr>
        <p:spPr bwMode="auto">
          <a:xfrm>
            <a:off x="1143001" y="1821658"/>
            <a:ext cx="1500188" cy="500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9" rIns="68573" bIns="34289">
            <a:spAutoFit/>
          </a:bodyPr>
          <a:lstStyle>
            <a:lvl1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685698" fontAlgn="base">
              <a:spcBef>
                <a:spcPct val="0"/>
              </a:spcBef>
              <a:spcAft>
                <a:spcPct val="0"/>
              </a:spcAft>
            </a:pPr>
            <a:r>
              <a:rPr lang="id-ID" sz="1400">
                <a:solidFill>
                  <a:srgbClr val="FFFFFF"/>
                </a:solidFill>
                <a:latin typeface="Calibri" pitchFamily="34" charset="0"/>
              </a:rPr>
              <a:t>More than </a:t>
            </a:r>
          </a:p>
          <a:p>
            <a:pPr defTabSz="685698" fontAlgn="base">
              <a:spcBef>
                <a:spcPct val="0"/>
              </a:spcBef>
              <a:spcAft>
                <a:spcPct val="0"/>
              </a:spcAft>
            </a:pPr>
            <a:r>
              <a:rPr lang="id-ID" sz="1400">
                <a:solidFill>
                  <a:srgbClr val="FFFFFF"/>
                </a:solidFill>
                <a:latin typeface="Calibri" pitchFamily="34" charset="0"/>
              </a:rPr>
              <a:t>50 ethno-nations</a:t>
            </a:r>
            <a:endParaRPr lang="en-US" sz="14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9709" name="TextBox 32"/>
          <p:cNvSpPr txBox="1">
            <a:spLocks noChangeArrowheads="1"/>
          </p:cNvSpPr>
          <p:nvPr/>
        </p:nvSpPr>
        <p:spPr bwMode="auto">
          <a:xfrm>
            <a:off x="6715127" y="4658917"/>
            <a:ext cx="1005710" cy="500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9" rIns="68573" bIns="34289">
            <a:spAutoFit/>
          </a:bodyPr>
          <a:lstStyle>
            <a:lvl1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685698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  <a:latin typeface="Calibri" pitchFamily="34" charset="0"/>
              </a:rPr>
              <a:t>Customary </a:t>
            </a:r>
          </a:p>
          <a:p>
            <a:pPr defTabSz="685698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  <a:latin typeface="Calibri" pitchFamily="34" charset="0"/>
              </a:rPr>
              <a:t>Community</a:t>
            </a:r>
          </a:p>
        </p:txBody>
      </p:sp>
      <p:sp>
        <p:nvSpPr>
          <p:cNvPr id="199710" name="TextBox 34"/>
          <p:cNvSpPr txBox="1">
            <a:spLocks noChangeArrowheads="1"/>
          </p:cNvSpPr>
          <p:nvPr/>
        </p:nvSpPr>
        <p:spPr bwMode="auto">
          <a:xfrm>
            <a:off x="6822290" y="3107537"/>
            <a:ext cx="1178719" cy="71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9" rIns="68573" bIns="34289">
            <a:spAutoFit/>
          </a:bodyPr>
          <a:lstStyle>
            <a:lvl1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685698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  <a:latin typeface="Calibri" pitchFamily="34" charset="0"/>
              </a:rPr>
              <a:t>Identity Groups </a:t>
            </a:r>
          </a:p>
          <a:p>
            <a:pPr defTabSz="685698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  <a:latin typeface="Calibri" pitchFamily="34" charset="0"/>
              </a:rPr>
              <a:t>and Classes</a:t>
            </a:r>
          </a:p>
        </p:txBody>
      </p:sp>
      <p:sp>
        <p:nvSpPr>
          <p:cNvPr id="199711" name="TextBox 36"/>
          <p:cNvSpPr txBox="1">
            <a:spLocks noChangeArrowheads="1"/>
          </p:cNvSpPr>
          <p:nvPr/>
        </p:nvSpPr>
        <p:spPr bwMode="auto">
          <a:xfrm>
            <a:off x="6607972" y="2303866"/>
            <a:ext cx="1087976" cy="28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9" rIns="68573" bIns="34289">
            <a:spAutoFit/>
          </a:bodyPr>
          <a:lstStyle>
            <a:lvl1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685698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  <a:latin typeface="Calibri" pitchFamily="34" charset="0"/>
              </a:rPr>
              <a:t>Etho-nations</a:t>
            </a:r>
          </a:p>
        </p:txBody>
      </p:sp>
      <p:sp>
        <p:nvSpPr>
          <p:cNvPr id="199712" name="TextBox 37"/>
          <p:cNvSpPr txBox="1">
            <a:spLocks noChangeArrowheads="1"/>
          </p:cNvSpPr>
          <p:nvPr/>
        </p:nvSpPr>
        <p:spPr bwMode="auto">
          <a:xfrm>
            <a:off x="5536409" y="1178725"/>
            <a:ext cx="1705389" cy="28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9" rIns="68573" bIns="34289">
            <a:spAutoFit/>
          </a:bodyPr>
          <a:lstStyle>
            <a:lvl1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685698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latin typeface="Calibri" pitchFamily="34" charset="0"/>
              </a:rPr>
              <a:t>Modern Nation State</a:t>
            </a:r>
          </a:p>
        </p:txBody>
      </p:sp>
    </p:spTree>
    <p:extLst>
      <p:ext uri="{BB962C8B-B14F-4D97-AF65-F5344CB8AC3E}">
        <p14:creationId xmlns:p14="http://schemas.microsoft.com/office/powerpoint/2010/main" val="37834539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8025" y="482188"/>
            <a:ext cx="6172200" cy="208956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070C0"/>
                </a:solidFill>
              </a:rPr>
              <a:t>Kota </a:t>
            </a:r>
            <a:r>
              <a:rPr lang="en-US" sz="3200" dirty="0" err="1" smtClean="0">
                <a:solidFill>
                  <a:srgbClr val="0070C0"/>
                </a:solidFill>
              </a:rPr>
              <a:t>Tangerang</a:t>
            </a:r>
            <a:r>
              <a:rPr lang="en-US" sz="3200" dirty="0" smtClean="0">
                <a:solidFill>
                  <a:srgbClr val="0070C0"/>
                </a:solidFill>
              </a:rPr>
              <a:t> :</a:t>
            </a:r>
            <a:br>
              <a:rPr lang="en-US" sz="3200" dirty="0" smtClean="0">
                <a:solidFill>
                  <a:srgbClr val="0070C0"/>
                </a:solidFill>
              </a:rPr>
            </a:br>
            <a:r>
              <a:rPr lang="id-ID" sz="3200" dirty="0" smtClean="0"/>
              <a:t>WHEN </a:t>
            </a:r>
            <a:br>
              <a:rPr lang="id-ID" sz="3200" dirty="0" smtClean="0"/>
            </a:br>
            <a:r>
              <a:rPr lang="id-ID" sz="3200" b="1" dirty="0" smtClean="0">
                <a:solidFill>
                  <a:srgbClr val="FF0000"/>
                </a:solidFill>
              </a:rPr>
              <a:t> LOCAL CULTURE </a:t>
            </a:r>
            <a:br>
              <a:rPr lang="id-ID" sz="3200" b="1" dirty="0" smtClean="0">
                <a:solidFill>
                  <a:srgbClr val="FF0000"/>
                </a:solidFill>
              </a:rPr>
            </a:br>
            <a:r>
              <a:rPr lang="id-ID" sz="3200" dirty="0" smtClean="0"/>
              <a:t>MEETS OTHER </a:t>
            </a:r>
            <a:br>
              <a:rPr lang="id-ID" sz="3200" dirty="0" smtClean="0"/>
            </a:br>
            <a:r>
              <a:rPr lang="id-ID" sz="3200" b="1" dirty="0" smtClean="0">
                <a:solidFill>
                  <a:srgbClr val="7030A0"/>
                </a:solidFill>
              </a:rPr>
              <a:t>LOCAL CULTURE</a:t>
            </a:r>
            <a:endParaRPr lang="id-ID" sz="3200" b="1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9196" y="3750482"/>
            <a:ext cx="6444147" cy="10849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8573" tIns="34289" rIns="68573" bIns="34289">
            <a:spAutoFit/>
          </a:bodyPr>
          <a:lstStyle/>
          <a:p>
            <a:pPr algn="ctr" defTabSz="685698">
              <a:defRPr/>
            </a:pPr>
            <a:r>
              <a:rPr lang="id-ID" sz="3300" b="1" dirty="0">
                <a:solidFill>
                  <a:prstClr val="white"/>
                </a:solidFill>
                <a:sym typeface="Helvetica" panose="020B0604020202020204" pitchFamily="34" charset="0"/>
              </a:rPr>
              <a:t>HYBRID &amp;</a:t>
            </a:r>
          </a:p>
          <a:p>
            <a:pPr algn="ctr" defTabSz="685698">
              <a:defRPr/>
            </a:pPr>
            <a:r>
              <a:rPr lang="id-ID" sz="3300" b="1" dirty="0">
                <a:solidFill>
                  <a:prstClr val="white"/>
                </a:solidFill>
                <a:sym typeface="Helvetica" panose="020B0604020202020204" pitchFamily="34" charset="0"/>
              </a:rPr>
              <a:t>MULTICULTURAL PRODUCTS</a:t>
            </a:r>
          </a:p>
        </p:txBody>
      </p:sp>
      <p:sp>
        <p:nvSpPr>
          <p:cNvPr id="4" name="Down Arrow 3"/>
          <p:cNvSpPr/>
          <p:nvPr/>
        </p:nvSpPr>
        <p:spPr>
          <a:xfrm>
            <a:off x="4411273" y="2678908"/>
            <a:ext cx="375047" cy="9644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anchor="ctr"/>
          <a:lstStyle/>
          <a:p>
            <a:pPr algn="ctr" defTabSz="685698">
              <a:defRPr/>
            </a:pPr>
            <a:endParaRPr lang="id-ID" sz="1400">
              <a:solidFill>
                <a:prstClr val="white"/>
              </a:solidFill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2636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51470"/>
            <a:ext cx="3466324" cy="5039503"/>
          </a:xfrm>
        </p:spPr>
      </p:pic>
      <p:sp>
        <p:nvSpPr>
          <p:cNvPr id="2" name="TextBox 1"/>
          <p:cNvSpPr txBox="1"/>
          <p:nvPr/>
        </p:nvSpPr>
        <p:spPr>
          <a:xfrm>
            <a:off x="0" y="51470"/>
            <a:ext cx="41183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KOTA TANGERANG</a:t>
            </a:r>
          </a:p>
          <a:p>
            <a:r>
              <a:rPr lang="en-US" sz="3200" dirty="0" smtClean="0"/>
              <a:t>SEBAGAI </a:t>
            </a:r>
          </a:p>
          <a:p>
            <a:r>
              <a:rPr lang="en-US" sz="3200" dirty="0" smtClean="0"/>
              <a:t>PROTOTYPE INDONESIA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5750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170"/>
            <a:ext cx="9144000" cy="6822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39752" y="1131590"/>
            <a:ext cx="3990936" cy="830983"/>
          </a:xfrm>
          <a:prstGeom prst="rect">
            <a:avLst/>
          </a:prstGeom>
        </p:spPr>
        <p:txBody>
          <a:bodyPr wrap="none" lIns="91426" tIns="45713" rIns="91426" bIns="45713">
            <a:spAutoFit/>
          </a:bodyPr>
          <a:lstStyle/>
          <a:p>
            <a:r>
              <a:rPr lang="en-US" sz="4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KOTA = PUZZLE</a:t>
            </a:r>
            <a:endParaRPr lang="en-US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09. FOREVER IN LO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458199" y="46994"/>
            <a:ext cx="452277" cy="45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5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4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6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4638" y="1491630"/>
            <a:ext cx="7886700" cy="994172"/>
          </a:xfrm>
        </p:spPr>
        <p:txBody>
          <a:bodyPr>
            <a:noAutofit/>
          </a:bodyPr>
          <a:lstStyle/>
          <a:p>
            <a:pPr algn="r"/>
            <a:r>
              <a:rPr lang="id-ID" sz="4000" b="1" dirty="0" smtClean="0"/>
              <a:t>Pembangunan dan Kearifan Lokal</a:t>
            </a:r>
            <a:br>
              <a:rPr lang="id-ID" sz="4000" b="1" dirty="0" smtClean="0"/>
            </a:b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571750"/>
            <a:ext cx="5167486" cy="13465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PEMBANGUNAN</a:t>
            </a:r>
            <a:r>
              <a:rPr lang="en-US" sz="2400" dirty="0" smtClean="0"/>
              <a:t> </a:t>
            </a:r>
            <a:r>
              <a:rPr lang="en-US" sz="2400" dirty="0" err="1" smtClean="0"/>
              <a:t>sebagai</a:t>
            </a:r>
            <a:r>
              <a:rPr lang="en-US" sz="2400" dirty="0" smtClean="0"/>
              <a:t> </a:t>
            </a:r>
            <a:r>
              <a:rPr lang="en-US" sz="2400" dirty="0" err="1" smtClean="0"/>
              <a:t>suatu</a:t>
            </a:r>
            <a:r>
              <a:rPr lang="en-US" sz="2400" dirty="0" smtClean="0"/>
              <a:t> </a:t>
            </a:r>
            <a:r>
              <a:rPr lang="en-US" sz="2400" dirty="0" err="1" smtClean="0"/>
              <a:t>hal</a:t>
            </a:r>
            <a:r>
              <a:rPr lang="en-US" sz="2400" dirty="0" smtClean="0"/>
              <a:t> yang </a:t>
            </a:r>
            <a:r>
              <a:rPr lang="en-US" sz="2400" dirty="0" err="1" smtClean="0"/>
              <a:t>mutlak</a:t>
            </a:r>
            <a:r>
              <a:rPr lang="en-US" sz="2400" dirty="0" smtClean="0"/>
              <a:t> </a:t>
            </a:r>
            <a:r>
              <a:rPr lang="en-US" sz="2400" dirty="0" err="1" smtClean="0"/>
              <a:t>perlu</a:t>
            </a:r>
            <a:r>
              <a:rPr lang="en-US" sz="2400" dirty="0" smtClean="0"/>
              <a:t> </a:t>
            </a:r>
            <a:r>
              <a:rPr lang="en-US" sz="2400" dirty="0" err="1" smtClean="0"/>
              <a:t>memperhatikan</a:t>
            </a:r>
            <a:r>
              <a:rPr lang="en-US" sz="2400" dirty="0" smtClean="0"/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NILAI KEARIFAN LOKAL </a:t>
            </a:r>
            <a:r>
              <a:rPr lang="en-US" sz="2400" dirty="0" err="1" smtClean="0"/>
              <a:t>dalam</a:t>
            </a:r>
            <a:r>
              <a:rPr lang="en-US" sz="2400" dirty="0" smtClean="0"/>
              <a:t> </a:t>
            </a:r>
            <a:r>
              <a:rPr lang="en-US" sz="2400" dirty="0" err="1" smtClean="0"/>
              <a:t>pelaksanaannya</a:t>
            </a:r>
            <a:r>
              <a:rPr lang="en-US" sz="2400" dirty="0" smtClean="0"/>
              <a:t>, </a:t>
            </a:r>
            <a:r>
              <a:rPr lang="en-US" sz="2400" dirty="0" err="1" smtClean="0"/>
              <a:t>tidak</a:t>
            </a:r>
            <a:r>
              <a:rPr lang="en-US" sz="2400" dirty="0" smtClean="0"/>
              <a:t> </a:t>
            </a:r>
            <a:r>
              <a:rPr lang="en-US" sz="2400" dirty="0" err="1" smtClean="0"/>
              <a:t>hanya</a:t>
            </a:r>
            <a:r>
              <a:rPr lang="en-US" sz="2400" dirty="0" smtClean="0"/>
              <a:t> </a:t>
            </a:r>
            <a:r>
              <a:rPr lang="en-US" sz="2400" dirty="0" err="1" smtClean="0"/>
              <a:t>mengejar</a:t>
            </a:r>
            <a:r>
              <a:rPr lang="en-US" sz="2400" dirty="0" smtClean="0"/>
              <a:t> </a:t>
            </a:r>
            <a:r>
              <a:rPr lang="en-US" sz="2400" dirty="0" err="1" smtClean="0"/>
              <a:t>pertumbuhan</a:t>
            </a:r>
            <a:r>
              <a:rPr lang="en-US" sz="2400" dirty="0" smtClean="0"/>
              <a:t> </a:t>
            </a:r>
            <a:r>
              <a:rPr lang="en-US" sz="2400" dirty="0" err="1" smtClean="0"/>
              <a:t>ekonomi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fisik</a:t>
            </a:r>
            <a:r>
              <a:rPr lang="en-US" sz="2400" dirty="0" smtClean="0"/>
              <a:t> </a:t>
            </a:r>
            <a:r>
              <a:rPr lang="en-US" sz="2400" dirty="0" err="1" smtClean="0"/>
              <a:t>belaka</a:t>
            </a:r>
            <a:r>
              <a:rPr lang="en-US" sz="2400" dirty="0" smtClean="0"/>
              <a:t>, </a:t>
            </a:r>
            <a:r>
              <a:rPr lang="en-US" sz="2400" dirty="0" err="1" smtClean="0"/>
              <a:t>akan</a:t>
            </a:r>
            <a:r>
              <a:rPr lang="en-US" sz="2400" dirty="0" smtClean="0"/>
              <a:t> </a:t>
            </a:r>
            <a:r>
              <a:rPr lang="en-US" sz="2400" dirty="0" err="1" smtClean="0"/>
              <a:t>tetapi</a:t>
            </a:r>
            <a:r>
              <a:rPr lang="en-US" sz="2400" dirty="0" smtClean="0"/>
              <a:t> </a:t>
            </a:r>
            <a:r>
              <a:rPr lang="en-US" sz="2400" dirty="0" err="1" smtClean="0"/>
              <a:t>meninggalkan</a:t>
            </a:r>
            <a:r>
              <a:rPr lang="en-US" sz="2400" dirty="0" smtClean="0"/>
              <a:t> </a:t>
            </a:r>
            <a:r>
              <a:rPr lang="en-US" sz="2400" dirty="0" err="1" smtClean="0"/>
              <a:t>nilai</a:t>
            </a:r>
            <a:r>
              <a:rPr lang="en-US" sz="2400" dirty="0" smtClean="0"/>
              <a:t> </a:t>
            </a:r>
            <a:r>
              <a:rPr lang="en-US" sz="2400" dirty="0" err="1" smtClean="0"/>
              <a:t>budaya</a:t>
            </a:r>
            <a:r>
              <a:rPr lang="en-US" sz="2400" dirty="0" smtClean="0"/>
              <a:t> local.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913" y="2067694"/>
            <a:ext cx="7886700" cy="994172"/>
          </a:xfrm>
        </p:spPr>
        <p:txBody>
          <a:bodyPr>
            <a:normAutofit/>
          </a:bodyPr>
          <a:lstStyle/>
          <a:p>
            <a:r>
              <a:rPr lang="en-US" sz="5400" b="1" dirty="0" err="1" smtClean="0">
                <a:solidFill>
                  <a:srgbClr val="0070C0"/>
                </a:solidFill>
              </a:rPr>
              <a:t>Kearifan</a:t>
            </a:r>
            <a:r>
              <a:rPr lang="en-US" sz="5400" b="1" dirty="0" smtClean="0">
                <a:solidFill>
                  <a:srgbClr val="0070C0"/>
                </a:solidFill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</a:rPr>
              <a:t>Lokal</a:t>
            </a:r>
            <a:endParaRPr lang="en-US" sz="54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3067362"/>
            <a:ext cx="7886700" cy="12025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err="1" smtClean="0"/>
              <a:t>Adalah</a:t>
            </a:r>
            <a:r>
              <a:rPr lang="en-US" sz="2800" dirty="0" smtClean="0"/>
              <a:t> </a:t>
            </a:r>
            <a:r>
              <a:rPr lang="en-US" sz="2800" dirty="0" err="1" smtClean="0"/>
              <a:t>sebuah</a:t>
            </a:r>
            <a:r>
              <a:rPr lang="en-US" sz="2800" dirty="0" smtClean="0"/>
              <a:t> </a:t>
            </a:r>
            <a:r>
              <a:rPr lang="en-US" sz="2800" dirty="0" err="1" smtClean="0"/>
              <a:t>kekayaan</a:t>
            </a:r>
            <a:r>
              <a:rPr lang="en-US" sz="2800" dirty="0" smtClean="0"/>
              <a:t> </a:t>
            </a:r>
            <a:r>
              <a:rPr lang="en-US" sz="2800" dirty="0" err="1" smtClean="0"/>
              <a:t>budaya</a:t>
            </a:r>
            <a:r>
              <a:rPr lang="en-US" sz="2800" dirty="0" smtClean="0"/>
              <a:t> local yang </a:t>
            </a:r>
            <a:r>
              <a:rPr lang="en-US" sz="2800" dirty="0" err="1" smtClean="0"/>
              <a:t>mengandung</a:t>
            </a:r>
            <a:r>
              <a:rPr lang="en-US" sz="2800" dirty="0" smtClean="0"/>
              <a:t> </a:t>
            </a:r>
            <a:r>
              <a:rPr lang="en-US" sz="2800" dirty="0" err="1" smtClean="0"/>
              <a:t>banyak</a:t>
            </a:r>
            <a:r>
              <a:rPr lang="en-US" sz="2800" dirty="0" smtClean="0"/>
              <a:t> </a:t>
            </a:r>
            <a:r>
              <a:rPr lang="en-US" sz="2800" dirty="0" err="1" smtClean="0"/>
              <a:t>nilai</a:t>
            </a:r>
            <a:r>
              <a:rPr lang="en-US" sz="2800" dirty="0" smtClean="0"/>
              <a:t> </a:t>
            </a:r>
            <a:r>
              <a:rPr lang="en-US" sz="2800" dirty="0" err="1" smtClean="0"/>
              <a:t>kebijakan</a:t>
            </a:r>
            <a:r>
              <a:rPr lang="en-US" sz="2800" dirty="0" smtClean="0"/>
              <a:t> </a:t>
            </a:r>
            <a:r>
              <a:rPr lang="en-US" sz="2800" dirty="0" err="1" smtClean="0"/>
              <a:t>hidup</a:t>
            </a:r>
            <a:r>
              <a:rPr lang="en-US" sz="2800" dirty="0" smtClean="0"/>
              <a:t>, </a:t>
            </a:r>
            <a:r>
              <a:rPr lang="en-US" sz="2800" dirty="0" err="1" smtClean="0"/>
              <a:t>ia</a:t>
            </a:r>
            <a:r>
              <a:rPr lang="en-US" sz="2800" dirty="0" smtClean="0"/>
              <a:t> </a:t>
            </a:r>
            <a:r>
              <a:rPr lang="en-US" sz="2800" dirty="0" err="1" smtClean="0"/>
              <a:t>tumbuh</a:t>
            </a:r>
            <a:r>
              <a:rPr lang="en-US" sz="2800" dirty="0" smtClean="0"/>
              <a:t> </a:t>
            </a:r>
            <a:r>
              <a:rPr lang="en-US" sz="2800" dirty="0" err="1" smtClean="0"/>
              <a:t>berdasarkan</a:t>
            </a:r>
            <a:r>
              <a:rPr lang="en-US" sz="2800" dirty="0" smtClean="0"/>
              <a:t> </a:t>
            </a:r>
            <a:r>
              <a:rPr lang="en-US" sz="2800" dirty="0" err="1" smtClean="0"/>
              <a:t>nilai-nilai</a:t>
            </a:r>
            <a:r>
              <a:rPr lang="en-US" sz="2800" dirty="0" smtClean="0"/>
              <a:t> yang </a:t>
            </a:r>
            <a:r>
              <a:rPr lang="en-US" sz="2800" dirty="0" err="1" smtClean="0"/>
              <a:t>dianut</a:t>
            </a:r>
            <a:r>
              <a:rPr lang="en-US" sz="2800" dirty="0" smtClean="0"/>
              <a:t> </a:t>
            </a:r>
            <a:r>
              <a:rPr lang="en-US" sz="2800" dirty="0" err="1" smtClean="0"/>
              <a:t>oleh</a:t>
            </a:r>
            <a:r>
              <a:rPr lang="en-US" sz="2800" dirty="0" smtClean="0"/>
              <a:t> </a:t>
            </a:r>
            <a:r>
              <a:rPr lang="en-US" sz="2800" dirty="0" err="1" smtClean="0"/>
              <a:t>masyarakat</a:t>
            </a:r>
            <a:r>
              <a:rPr lang="en-US" sz="2800" dirty="0" smtClean="0"/>
              <a:t>/</a:t>
            </a:r>
            <a:r>
              <a:rPr lang="en-US" sz="2800" dirty="0" err="1" smtClean="0"/>
              <a:t>bangsa</a:t>
            </a:r>
            <a:r>
              <a:rPr lang="en-US" sz="2800" dirty="0" smtClean="0"/>
              <a:t> </a:t>
            </a:r>
            <a:r>
              <a:rPr lang="en-US" sz="2800" dirty="0" err="1" smtClean="0"/>
              <a:t>setempat</a:t>
            </a:r>
            <a:r>
              <a:rPr lang="en-US" sz="2800" dirty="0" smtClean="0"/>
              <a:t>, </a:t>
            </a:r>
            <a:r>
              <a:rPr lang="en-US" sz="2800" dirty="0" err="1" smtClean="0"/>
              <a:t>bahkan</a:t>
            </a:r>
            <a:r>
              <a:rPr lang="en-US" sz="2800" dirty="0" smtClean="0"/>
              <a:t> </a:t>
            </a:r>
            <a:r>
              <a:rPr lang="en-US" sz="2800" dirty="0" err="1" smtClean="0"/>
              <a:t>kerap</a:t>
            </a:r>
            <a:r>
              <a:rPr lang="en-US" sz="2800" dirty="0" smtClean="0"/>
              <a:t> kali </a:t>
            </a:r>
            <a:r>
              <a:rPr lang="en-US" sz="2800" dirty="0" err="1" smtClean="0"/>
              <a:t>hadir</a:t>
            </a:r>
            <a:r>
              <a:rPr lang="en-US" sz="2800" dirty="0" smtClean="0"/>
              <a:t> </a:t>
            </a:r>
            <a:r>
              <a:rPr lang="en-US" sz="2800" dirty="0" err="1" smtClean="0"/>
              <a:t>sebagai</a:t>
            </a:r>
            <a:r>
              <a:rPr lang="en-US" sz="2800" dirty="0" smtClean="0"/>
              <a:t> </a:t>
            </a:r>
            <a:r>
              <a:rPr lang="en-US" sz="2800" dirty="0" err="1" smtClean="0"/>
              <a:t>identitas</a:t>
            </a:r>
            <a:r>
              <a:rPr lang="en-US" sz="2800" dirty="0" smtClean="0"/>
              <a:t> </a:t>
            </a:r>
            <a:r>
              <a:rPr lang="en-US" sz="2800" dirty="0" err="1" smtClean="0"/>
              <a:t>sebuah</a:t>
            </a:r>
            <a:r>
              <a:rPr lang="en-US" sz="2800" dirty="0" smtClean="0"/>
              <a:t> </a:t>
            </a:r>
            <a:r>
              <a:rPr lang="en-US" sz="2800" dirty="0" err="1" smtClean="0"/>
              <a:t>masyarakat</a:t>
            </a:r>
            <a:r>
              <a:rPr lang="en-US" sz="2800" dirty="0" smtClean="0"/>
              <a:t>/</a:t>
            </a:r>
            <a:r>
              <a:rPr lang="en-US" sz="2800" dirty="0" err="1" smtClean="0"/>
              <a:t>bangsa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68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4587974"/>
            <a:ext cx="5815558" cy="4104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/>
              <a:t>PARADOKS PEMBANGUNAN DAN KEARIFAN LOKAL</a:t>
            </a:r>
            <a:endParaRPr lang="en-US" sz="2000" b="1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323017713"/>
              </p:ext>
            </p:extLst>
          </p:nvPr>
        </p:nvGraphicFramePr>
        <p:xfrm>
          <a:off x="395536" y="539750"/>
          <a:ext cx="820891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8473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771550"/>
            <a:ext cx="7886700" cy="3263504"/>
          </a:xfrm>
        </p:spPr>
        <p:txBody>
          <a:bodyPr>
            <a:noAutofit/>
          </a:bodyPr>
          <a:lstStyle/>
          <a:p>
            <a:r>
              <a:rPr lang="en-US" sz="2000" dirty="0" err="1" smtClean="0"/>
              <a:t>Masyarakat</a:t>
            </a:r>
            <a:r>
              <a:rPr lang="en-US" sz="2000" dirty="0" smtClean="0"/>
              <a:t> stress, </a:t>
            </a:r>
            <a:r>
              <a:rPr lang="en-US" sz="2000" dirty="0" err="1" smtClean="0"/>
              <a:t>kehilangan</a:t>
            </a:r>
            <a:r>
              <a:rPr lang="en-US" sz="2000" dirty="0" smtClean="0"/>
              <a:t> </a:t>
            </a:r>
            <a:r>
              <a:rPr lang="en-US" sz="2000" dirty="0" err="1" smtClean="0"/>
              <a:t>ruang</a:t>
            </a:r>
            <a:r>
              <a:rPr lang="en-US" sz="2000" dirty="0" smtClean="0"/>
              <a:t> public </a:t>
            </a:r>
            <a:r>
              <a:rPr lang="en-US" sz="2000" dirty="0" err="1" smtClean="0"/>
              <a:t>untuk</a:t>
            </a:r>
            <a:r>
              <a:rPr lang="en-US" sz="2000" dirty="0" smtClean="0"/>
              <a:t> </a:t>
            </a:r>
            <a:r>
              <a:rPr lang="en-US" sz="2000" dirty="0" err="1" smtClean="0"/>
              <a:t>berkomunikasi</a:t>
            </a:r>
            <a:r>
              <a:rPr lang="en-US" sz="2000" dirty="0" smtClean="0"/>
              <a:t> </a:t>
            </a:r>
            <a:r>
              <a:rPr lang="en-US" sz="2000" dirty="0" err="1" smtClean="0"/>
              <a:t>dan</a:t>
            </a:r>
            <a:r>
              <a:rPr lang="en-US" sz="2000" dirty="0" smtClean="0"/>
              <a:t> </a:t>
            </a:r>
            <a:r>
              <a:rPr lang="en-US" sz="2000" dirty="0" err="1" smtClean="0"/>
              <a:t>berinteraksi</a:t>
            </a:r>
            <a:r>
              <a:rPr lang="en-US" sz="2000" dirty="0" smtClean="0"/>
              <a:t>, </a:t>
            </a:r>
            <a:r>
              <a:rPr lang="en-US" sz="2000" dirty="0" err="1" smtClean="0"/>
              <a:t>tegur</a:t>
            </a:r>
            <a:r>
              <a:rPr lang="en-US" sz="2000" dirty="0" smtClean="0"/>
              <a:t> </a:t>
            </a:r>
            <a:r>
              <a:rPr lang="en-US" sz="2000" dirty="0" err="1" smtClean="0"/>
              <a:t>sapa</a:t>
            </a:r>
            <a:r>
              <a:rPr lang="en-US" sz="2000" dirty="0" smtClean="0"/>
              <a:t> </a:t>
            </a:r>
            <a:r>
              <a:rPr lang="en-US" sz="2000" dirty="0" err="1" smtClean="0"/>
              <a:t>dan</a:t>
            </a:r>
            <a:r>
              <a:rPr lang="en-US" sz="2000" dirty="0" smtClean="0"/>
              <a:t> </a:t>
            </a:r>
            <a:r>
              <a:rPr lang="en-US" sz="2000" dirty="0" err="1" smtClean="0"/>
              <a:t>silaturahim</a:t>
            </a:r>
            <a:r>
              <a:rPr lang="en-US" sz="2000" dirty="0" smtClean="0"/>
              <a:t> </a:t>
            </a:r>
            <a:r>
              <a:rPr lang="en-US" sz="2000" dirty="0" err="1" smtClean="0"/>
              <a:t>renggang</a:t>
            </a:r>
            <a:r>
              <a:rPr lang="en-US" sz="2000" dirty="0" smtClean="0"/>
              <a:t> (</a:t>
            </a:r>
            <a:r>
              <a:rPr lang="en-US" sz="2000" dirty="0" err="1" smtClean="0"/>
              <a:t>Nilai</a:t>
            </a:r>
            <a:r>
              <a:rPr lang="en-US" sz="2000" dirty="0" smtClean="0"/>
              <a:t> </a:t>
            </a:r>
            <a:r>
              <a:rPr lang="en-US" sz="2000" dirty="0" err="1" smtClean="0"/>
              <a:t>Kemanusiaan</a:t>
            </a:r>
            <a:r>
              <a:rPr lang="en-US" sz="2000" dirty="0" smtClean="0"/>
              <a:t>).</a:t>
            </a:r>
          </a:p>
          <a:p>
            <a:r>
              <a:rPr lang="en-US" sz="2000" dirty="0" err="1" smtClean="0"/>
              <a:t>Nilai</a:t>
            </a:r>
            <a:r>
              <a:rPr lang="en-US" sz="2000" dirty="0" smtClean="0"/>
              <a:t> </a:t>
            </a:r>
            <a:r>
              <a:rPr lang="en-US" sz="2000" dirty="0" err="1" smtClean="0"/>
              <a:t>kebersamaan</a:t>
            </a:r>
            <a:r>
              <a:rPr lang="en-US" sz="2000" dirty="0" smtClean="0"/>
              <a:t> </a:t>
            </a:r>
            <a:r>
              <a:rPr lang="en-US" sz="2000" dirty="0" err="1" smtClean="0"/>
              <a:t>dan</a:t>
            </a:r>
            <a:r>
              <a:rPr lang="en-US" sz="2000" dirty="0" smtClean="0"/>
              <a:t> </a:t>
            </a:r>
            <a:r>
              <a:rPr lang="en-US" sz="2000" dirty="0" err="1" smtClean="0"/>
              <a:t>kegotongroyongan</a:t>
            </a:r>
            <a:r>
              <a:rPr lang="en-US" sz="2000" dirty="0" smtClean="0"/>
              <a:t> </a:t>
            </a:r>
            <a:r>
              <a:rPr lang="en-US" sz="2000" dirty="0" err="1" smtClean="0"/>
              <a:t>menjadi</a:t>
            </a:r>
            <a:r>
              <a:rPr lang="en-US" sz="2000" dirty="0" smtClean="0"/>
              <a:t> </a:t>
            </a:r>
            <a:r>
              <a:rPr lang="en-US" sz="2000" dirty="0" err="1" smtClean="0"/>
              <a:t>pudar</a:t>
            </a:r>
            <a:endParaRPr lang="en-US" sz="2000" dirty="0" smtClean="0"/>
          </a:p>
          <a:p>
            <a:r>
              <a:rPr lang="en-US" sz="2000" dirty="0" err="1" smtClean="0"/>
              <a:t>Nilai</a:t>
            </a:r>
            <a:r>
              <a:rPr lang="en-US" sz="2000" dirty="0" smtClean="0"/>
              <a:t> </a:t>
            </a:r>
            <a:r>
              <a:rPr lang="en-US" sz="2000" dirty="0" err="1" smtClean="0"/>
              <a:t>Arsitektur</a:t>
            </a:r>
            <a:r>
              <a:rPr lang="en-US" sz="2000" dirty="0" smtClean="0"/>
              <a:t> Kota </a:t>
            </a:r>
            <a:r>
              <a:rPr lang="en-US" sz="2000" dirty="0" err="1" smtClean="0"/>
              <a:t>menjadi</a:t>
            </a:r>
            <a:r>
              <a:rPr lang="en-US" sz="2000" dirty="0" smtClean="0"/>
              <a:t> </a:t>
            </a:r>
            <a:r>
              <a:rPr lang="en-US" sz="2000" dirty="0" err="1" smtClean="0"/>
              <a:t>hilang</a:t>
            </a:r>
            <a:endParaRPr lang="en-US" sz="2000" dirty="0" smtClean="0"/>
          </a:p>
          <a:p>
            <a:r>
              <a:rPr lang="en-US" sz="2000" dirty="0" err="1" smtClean="0"/>
              <a:t>Nilai</a:t>
            </a:r>
            <a:r>
              <a:rPr lang="en-US" sz="2000" dirty="0" smtClean="0"/>
              <a:t> </a:t>
            </a:r>
            <a:r>
              <a:rPr lang="en-US" sz="2000" dirty="0" err="1" smtClean="0"/>
              <a:t>Kelestarian</a:t>
            </a:r>
            <a:r>
              <a:rPr lang="en-US" sz="2000" dirty="0" smtClean="0"/>
              <a:t> </a:t>
            </a:r>
            <a:r>
              <a:rPr lang="en-US" sz="2000" dirty="0" err="1" smtClean="0"/>
              <a:t>Alam</a:t>
            </a:r>
            <a:r>
              <a:rPr lang="en-US" sz="2000" dirty="0" smtClean="0"/>
              <a:t> </a:t>
            </a:r>
            <a:r>
              <a:rPr lang="en-US" sz="2000" dirty="0" err="1" smtClean="0"/>
              <a:t>menjadi</a:t>
            </a:r>
            <a:r>
              <a:rPr lang="en-US" sz="2000" dirty="0" smtClean="0"/>
              <a:t> </a:t>
            </a:r>
            <a:r>
              <a:rPr lang="en-US" sz="2000" dirty="0" err="1" smtClean="0"/>
              <a:t>tercemar</a:t>
            </a:r>
            <a:endParaRPr lang="en-US" sz="2000" dirty="0" smtClean="0"/>
          </a:p>
          <a:p>
            <a:r>
              <a:rPr lang="en-US" sz="2000" dirty="0" err="1" smtClean="0"/>
              <a:t>Nilai</a:t>
            </a:r>
            <a:r>
              <a:rPr lang="en-US" sz="2000" dirty="0" smtClean="0"/>
              <a:t> Rasa </a:t>
            </a:r>
            <a:r>
              <a:rPr lang="en-US" sz="2000" dirty="0" err="1" smtClean="0"/>
              <a:t>Saling</a:t>
            </a:r>
            <a:r>
              <a:rPr lang="en-US" sz="2000" dirty="0" smtClean="0"/>
              <a:t> </a:t>
            </a:r>
            <a:r>
              <a:rPr lang="en-US" sz="2000" dirty="0" err="1" smtClean="0"/>
              <a:t>Percaya</a:t>
            </a:r>
            <a:r>
              <a:rPr lang="en-US" sz="2000" dirty="0" smtClean="0"/>
              <a:t> (multi </a:t>
            </a:r>
            <a:r>
              <a:rPr lang="en-US" sz="2000" dirty="0" err="1" smtClean="0"/>
              <a:t>arah</a:t>
            </a:r>
            <a:r>
              <a:rPr lang="en-US" sz="2000" dirty="0" smtClean="0"/>
              <a:t>) </a:t>
            </a:r>
            <a:r>
              <a:rPr lang="en-US" sz="2000" dirty="0" err="1" smtClean="0"/>
              <a:t>menjadi</a:t>
            </a:r>
            <a:r>
              <a:rPr lang="en-US" sz="2000" dirty="0" smtClean="0"/>
              <a:t> </a:t>
            </a:r>
            <a:r>
              <a:rPr lang="en-US" sz="2000" dirty="0" err="1" smtClean="0"/>
              <a:t>samar-samar</a:t>
            </a:r>
            <a:endParaRPr lang="en-US" sz="2000" dirty="0" smtClean="0"/>
          </a:p>
          <a:p>
            <a:r>
              <a:rPr lang="en-US" sz="2000" dirty="0" err="1" smtClean="0"/>
              <a:t>Nilai</a:t>
            </a:r>
            <a:r>
              <a:rPr lang="en-US" sz="2000" dirty="0" smtClean="0"/>
              <a:t> </a:t>
            </a:r>
            <a:r>
              <a:rPr lang="en-US" sz="2000" dirty="0" err="1" smtClean="0"/>
              <a:t>Empati</a:t>
            </a:r>
            <a:r>
              <a:rPr lang="en-US" sz="2000" dirty="0" smtClean="0"/>
              <a:t> / </a:t>
            </a:r>
            <a:r>
              <a:rPr lang="en-US" sz="2000" dirty="0" err="1" smtClean="0"/>
              <a:t>Kepedulian</a:t>
            </a:r>
            <a:r>
              <a:rPr lang="en-US" sz="2000" dirty="0" smtClean="0"/>
              <a:t> </a:t>
            </a:r>
            <a:r>
              <a:rPr lang="en-US" sz="2000" dirty="0" err="1" smtClean="0"/>
              <a:t>Sosial</a:t>
            </a:r>
            <a:r>
              <a:rPr lang="en-US" sz="2000" dirty="0" smtClean="0"/>
              <a:t> </a:t>
            </a:r>
            <a:r>
              <a:rPr lang="en-US" sz="2000" dirty="0" err="1" smtClean="0"/>
              <a:t>terkubur</a:t>
            </a:r>
            <a:r>
              <a:rPr lang="en-US" sz="2000" dirty="0" smtClean="0"/>
              <a:t> </a:t>
            </a:r>
            <a:r>
              <a:rPr lang="en-US" sz="2000" dirty="0" err="1" smtClean="0"/>
              <a:t>dalam-dalam</a:t>
            </a:r>
            <a:endParaRPr lang="en-US" sz="2000" dirty="0" smtClean="0"/>
          </a:p>
          <a:p>
            <a:r>
              <a:rPr lang="en-US" sz="2000" dirty="0" err="1" smtClean="0"/>
              <a:t>Nilai</a:t>
            </a:r>
            <a:r>
              <a:rPr lang="en-US" sz="2000" dirty="0" smtClean="0"/>
              <a:t> </a:t>
            </a:r>
            <a:r>
              <a:rPr lang="en-US" sz="2000" dirty="0" err="1" smtClean="0"/>
              <a:t>Keagamaan</a:t>
            </a:r>
            <a:r>
              <a:rPr lang="en-US" sz="2000" dirty="0" smtClean="0"/>
              <a:t> </a:t>
            </a:r>
            <a:r>
              <a:rPr lang="en-US" sz="2000" dirty="0" err="1" smtClean="0"/>
              <a:t>dikesampingkan</a:t>
            </a:r>
            <a:endParaRPr lang="en-US" sz="2000" dirty="0" smtClean="0"/>
          </a:p>
          <a:p>
            <a:r>
              <a:rPr lang="en-US" sz="2000" dirty="0" err="1" smtClean="0"/>
              <a:t>Nilai</a:t>
            </a:r>
            <a:r>
              <a:rPr lang="en-US" sz="2000" dirty="0" smtClean="0"/>
              <a:t> </a:t>
            </a:r>
            <a:r>
              <a:rPr lang="en-US" sz="2000" dirty="0" err="1" smtClean="0"/>
              <a:t>Kepercayaan</a:t>
            </a:r>
            <a:r>
              <a:rPr lang="en-US" sz="2000" dirty="0" smtClean="0"/>
              <a:t> </a:t>
            </a:r>
            <a:r>
              <a:rPr lang="en-US" sz="2000" dirty="0" err="1" smtClean="0"/>
              <a:t>Diri</a:t>
            </a:r>
            <a:r>
              <a:rPr lang="en-US" sz="2000" dirty="0" smtClean="0"/>
              <a:t> </a:t>
            </a:r>
            <a:r>
              <a:rPr lang="en-US" sz="2000" dirty="0" err="1" smtClean="0"/>
              <a:t>sebagai</a:t>
            </a:r>
            <a:r>
              <a:rPr lang="en-US" sz="2000" dirty="0" smtClean="0"/>
              <a:t> </a:t>
            </a:r>
            <a:r>
              <a:rPr lang="en-US" sz="2000" dirty="0" err="1" smtClean="0"/>
              <a:t>anak</a:t>
            </a:r>
            <a:r>
              <a:rPr lang="en-US" sz="2000" dirty="0" smtClean="0"/>
              <a:t> </a:t>
            </a:r>
            <a:r>
              <a:rPr lang="en-US" sz="2000" dirty="0" err="1" smtClean="0"/>
              <a:t>bangsa</a:t>
            </a:r>
            <a:r>
              <a:rPr lang="en-US" sz="2000" dirty="0" smtClean="0"/>
              <a:t> </a:t>
            </a:r>
            <a:r>
              <a:rPr lang="en-US" sz="2000" dirty="0" err="1" smtClean="0"/>
              <a:t>bersembunyi</a:t>
            </a:r>
            <a:r>
              <a:rPr lang="en-US" sz="2000" dirty="0" smtClean="0"/>
              <a:t> </a:t>
            </a:r>
            <a:r>
              <a:rPr lang="en-US" sz="2000" dirty="0" err="1" smtClean="0"/>
              <a:t>dibalik</a:t>
            </a:r>
            <a:r>
              <a:rPr lang="en-US" sz="2000" dirty="0" smtClean="0"/>
              <a:t> </a:t>
            </a:r>
            <a:r>
              <a:rPr lang="en-US" sz="2000" dirty="0" err="1" smtClean="0"/>
              <a:t>keglamouran</a:t>
            </a:r>
            <a:endParaRPr lang="en-US" sz="2000" dirty="0" smtClean="0"/>
          </a:p>
          <a:p>
            <a:r>
              <a:rPr lang="en-US" sz="2000" dirty="0" err="1" smtClean="0"/>
              <a:t>Nilai</a:t>
            </a:r>
            <a:r>
              <a:rPr lang="en-US" sz="2000" dirty="0" smtClean="0"/>
              <a:t> </a:t>
            </a:r>
            <a:r>
              <a:rPr lang="en-US" sz="2000" dirty="0" err="1" smtClean="0"/>
              <a:t>Sportivitas</a:t>
            </a:r>
            <a:r>
              <a:rPr lang="en-US" sz="2000" dirty="0" smtClean="0"/>
              <a:t> </a:t>
            </a:r>
            <a:r>
              <a:rPr lang="en-US" sz="2000" dirty="0" err="1" smtClean="0"/>
              <a:t>tenggelam</a:t>
            </a:r>
            <a:r>
              <a:rPr lang="en-US" sz="2000" dirty="0" smtClean="0"/>
              <a:t> </a:t>
            </a:r>
            <a:r>
              <a:rPr lang="en-US" sz="2000" dirty="0" err="1" smtClean="0"/>
              <a:t>dalam</a:t>
            </a:r>
            <a:r>
              <a:rPr lang="en-US" sz="2000" dirty="0" smtClean="0"/>
              <a:t> </a:t>
            </a:r>
            <a:r>
              <a:rPr lang="en-US" sz="2000" dirty="0" err="1" smtClean="0"/>
              <a:t>kecongkakan</a:t>
            </a:r>
            <a:endParaRPr lang="en-US" sz="2000" dirty="0" smtClean="0"/>
          </a:p>
          <a:p>
            <a:r>
              <a:rPr lang="en-US" sz="2000" dirty="0" err="1" smtClean="0"/>
              <a:t>Nilai</a:t>
            </a:r>
            <a:r>
              <a:rPr lang="en-US" sz="2000" dirty="0" smtClean="0"/>
              <a:t> </a:t>
            </a:r>
            <a:r>
              <a:rPr lang="en-US" sz="2000" dirty="0" err="1" smtClean="0"/>
              <a:t>Kesenian</a:t>
            </a:r>
            <a:r>
              <a:rPr lang="en-US" sz="2000" dirty="0" smtClean="0"/>
              <a:t> local </a:t>
            </a:r>
            <a:r>
              <a:rPr lang="en-US" sz="2000" dirty="0" err="1" smtClean="0"/>
              <a:t>lahap</a:t>
            </a:r>
            <a:r>
              <a:rPr lang="en-US" sz="2000" dirty="0" smtClean="0"/>
              <a:t> </a:t>
            </a:r>
            <a:r>
              <a:rPr lang="en-US" sz="2000" dirty="0" err="1" smtClean="0"/>
              <a:t>dimakan</a:t>
            </a:r>
            <a:r>
              <a:rPr lang="en-US" sz="2000" dirty="0" smtClean="0"/>
              <a:t> </a:t>
            </a:r>
            <a:r>
              <a:rPr lang="en-US" sz="2000" dirty="0" err="1" smtClean="0"/>
              <a:t>budaya</a:t>
            </a:r>
            <a:r>
              <a:rPr lang="en-US" sz="2000" dirty="0" smtClean="0"/>
              <a:t> pop.</a:t>
            </a:r>
          </a:p>
          <a:p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339752" y="123478"/>
            <a:ext cx="4556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SEBUAH KONSEKUENSI LOGIS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45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292"/>
            <a:ext cx="9144000" cy="61046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8264" y="2727317"/>
            <a:ext cx="4419599" cy="126957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id-ID" sz="2400" b="1" dirty="0">
                <a:solidFill>
                  <a:prstClr val="black"/>
                </a:solidFill>
              </a:rPr>
              <a:t>Bambang Kurniawan S.Sos, M.Si</a:t>
            </a:r>
          </a:p>
          <a:p>
            <a:pPr algn="ctr" defTabSz="685783"/>
            <a:r>
              <a:rPr lang="en-US" b="1" dirty="0" smtClean="0">
                <a:solidFill>
                  <a:prstClr val="black"/>
                </a:solidFill>
              </a:rPr>
              <a:t>STISIP YUPPENTEK</a:t>
            </a:r>
            <a:endParaRPr lang="en-US" b="1" dirty="0">
              <a:solidFill>
                <a:prstClr val="black"/>
              </a:solidFill>
            </a:endParaRPr>
          </a:p>
          <a:p>
            <a:pPr algn="ctr" defTabSz="685783"/>
            <a:r>
              <a:rPr lang="en-US" b="1" dirty="0">
                <a:solidFill>
                  <a:prstClr val="black"/>
                </a:solidFill>
              </a:rPr>
              <a:t>0815 </a:t>
            </a:r>
            <a:r>
              <a:rPr lang="en-US" b="1" dirty="0" smtClean="0">
                <a:solidFill>
                  <a:prstClr val="black"/>
                </a:solidFill>
              </a:rPr>
              <a:t> 868 90917</a:t>
            </a:r>
            <a:endParaRPr lang="en-US" b="1" dirty="0">
              <a:solidFill>
                <a:prstClr val="black"/>
              </a:solidFill>
            </a:endParaRPr>
          </a:p>
          <a:p>
            <a:pPr algn="ctr" defTabSz="685783"/>
            <a:r>
              <a:rPr lang="en-US" b="1" dirty="0" smtClean="0">
                <a:solidFill>
                  <a:prstClr val="black"/>
                </a:solidFill>
                <a:hlinkClick r:id="rId3"/>
              </a:rPr>
              <a:t>bengsq.0701@gmail.com</a:t>
            </a:r>
            <a:endParaRPr lang="en-US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48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5663" y="627534"/>
            <a:ext cx="7886700" cy="994172"/>
          </a:xfrm>
        </p:spPr>
        <p:txBody>
          <a:bodyPr>
            <a:noAutofit/>
          </a:bodyPr>
          <a:lstStyle/>
          <a:p>
            <a:pPr algn="r"/>
            <a:r>
              <a:rPr lang="en-US" sz="2800" b="1" dirty="0" smtClean="0"/>
              <a:t>“</a:t>
            </a:r>
            <a:r>
              <a:rPr lang="en-US" sz="2800" b="1" dirty="0" err="1" smtClean="0"/>
              <a:t>Pola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pergerakan</a:t>
            </a:r>
            <a:r>
              <a:rPr lang="en-US" sz="2800" b="1" dirty="0" smtClean="0"/>
              <a:t> &amp; </a:t>
            </a:r>
            <a:r>
              <a:rPr lang="en-US" sz="2800" b="1" dirty="0" err="1" smtClean="0"/>
              <a:t>pertumbuhan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sebuah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kota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tidak</a:t>
            </a:r>
            <a:r>
              <a:rPr lang="en-US" sz="2800" b="1" dirty="0" smtClean="0"/>
              <a:t> lain </a:t>
            </a:r>
            <a:r>
              <a:rPr lang="en-US" sz="2800" b="1" dirty="0" err="1" smtClean="0"/>
              <a:t>tetap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harus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berbasis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pada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nilai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kearifan</a:t>
            </a:r>
            <a:r>
              <a:rPr lang="en-US" sz="2800" b="1" dirty="0" smtClean="0"/>
              <a:t> local, </a:t>
            </a:r>
            <a:r>
              <a:rPr lang="en-US" sz="2800" b="1" dirty="0" err="1" smtClean="0"/>
              <a:t>tidak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hanya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berfokus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pada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pertumbuhan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ekonomi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yg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gigantis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fisik</a:t>
            </a:r>
            <a:r>
              <a:rPr lang="en-US" sz="2800" b="1" dirty="0" smtClean="0"/>
              <a:t> yang </a:t>
            </a:r>
            <a:r>
              <a:rPr lang="en-US" sz="2800" b="1" dirty="0" err="1" smtClean="0"/>
              <a:t>mercusuar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kepentingan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sekolompok</a:t>
            </a:r>
            <a:r>
              <a:rPr lang="en-US" sz="2800" b="1" dirty="0" smtClean="0"/>
              <a:t> &amp; </a:t>
            </a:r>
            <a:r>
              <a:rPr lang="en-US" sz="2800" b="1" dirty="0" err="1" smtClean="0"/>
              <a:t>sesaat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dan</a:t>
            </a:r>
            <a:r>
              <a:rPr lang="en-US" sz="2800" b="1" dirty="0" smtClean="0"/>
              <a:t> top down planning.” 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3507854"/>
            <a:ext cx="35848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MENGAPA 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13604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xQTEhUSExIWFBQWFxQVFBQUGBUbFRYUFxUWFxQYGBgaHCggGBolHBcUITEiJSkrLi4uFx8zODMsNygtLisBCgoKDQ0NFA8PFCwZFBw3NywsLCwsLCwsLCwsLDcsNywsKywsNyssLCssNzcsNywsLCwsNys3LDcsLDcrNysrK//AABEIANkA6AMBIgACEQEDEQH/xAAcAAEAAQUBAQAAAAAAAAAAAAAABQIDBAYHAQj/xABBEAABAwIDBQUFBgUCBgMAAAABAAIDBBEFITEGEkFRcQcTYYGRIjJCobEUYsHR4fAjUnKS8TPCU2OCg6KyFSRD/8QAFwEBAQEBAAAAAAAAAAAAAAAAAAECA//EABsRAQEBAAMBAQAAAAAAAAAAAAABESExQRIC/9oADAMBAAIRAxEAPwDuKIiAiIgIiICIiAiIgIiICIiAiIgIiICsVtZHEx0kr2xsbm5ziA0eZV9QO2+zor6R1Pvbjrtex2dg9puL24aoIqq7S6NvuCabxjjsPWQtWKztUpr+3BUMH8xbGQOoa8n0BWlP2HxmL2Wd1KOBDoif/MNK1raTDq+nLBWscyN97bnd2NtQSwm3QqD6Kw3FYZ4mzxSNfG++67TQkEEHMEEEEHMELMa4HQ36L5nppaKwDnAeDmn8lnRsjHtU3eNdwkYTHboWneVH0Wi5NhO39VFC2OVjJ3tuDK4kFwv7NwBqBYX42WUO1GVubqVjhx3ZHNNvNhQdPRa3shtrT4hvNj3mSsF3wyW3g29t4EEhzb8Qcri4F1siAiIgIiICIiAiIgIiICIiAiIgIiICIiAiIgIiICw8TwuGoZ3c8TJWcngH/CzFH4xjdPSt3p5Wx30Bzc7+lo9p3kEGr1vZThrw7chMTiCGuY9/sk8Q0u3T0suU7R4bU4ZP9nEzJLjeYLAnd0BcL3Zx15ZXXUKvtQi0hp5ZPvPLY2npq71C5ViMEk1TLUvd7Uj3PLTna5ybfK4AsNNAoL0OITOHtd2OjTf6pJEXiznnyAH0XvtD4WejvzQTOGsbT0JH1ugztkqj7BM6eJjXvc3cPebxs0kEhpBFrlo1vouk4V2iwPIbOwwE/Hfei83AAt8xYc1y1uLQN99r2HpdvqP0UfiG0cFiGAuKD6VY8EAgggi4I0IOhBRaJ2MSzuoCZb7neu7je/4Vm3t93f37eaKjfUREBERAREQEREBERAREQEREBERARCVpeO9pVJASyPeqHjIiK3dg8jIcv7d5BuiLkFX2n1b/APTiiiHjvPd63A+Sh6naqvk96skA5MEbPmxoPzQdl2lxI01LNO0Bzo43OaDoXW9m/he1185Q4m6eZ0tRIXyuPtOec+gGgA4AZBS9RV1EgIkqp3gixa6aQtI4gtLrEKPOGMOoRE/BC0jI3VT6QrXBAWe44jzXj8Unbo/1CipySnIWPM2y1uo2lqtCGnxCjp8Unfq63oiJbFahuYWwdj+z0dZUSGVocyINdYi4dckAH0WlYZhslQ8Mad4k6DTzK+k+z7ZllDTBgH8R9nSO4k2yHgBnYeJ5orZo2BoAAAAAAAyAA0AHAIqkVBERAREQEREBERAREQEREBF45wAuTYDMk8AuZ7V9qrWExUTWyuGRmffuwfuNBBf1uB1QdNUfXY5TQ/61TDF4SSMafQlfPuI45WVR/j1Mrgb+wHFkfQxss0+YJWJTUDG/C3yCDoHaxtsySJlPRzNka+5mdE4H2Rk1hI4HMkcbDhdc7w6QW9ohvWykBTN5BPsw4hRGVTxsdkHtPhvD81mDDncrqHNG08EjhLfccWf0lw+hQSxoTyVDqIrF/wDk54/jDxyeL/PX5r2Xacge1GQetwgqkoSoivZu6lWqzaou0yUNU1peeaD2tmBy1524rreBdjVM+OOZ0znNexjwPBzQ4fVc12cwGSpmZG1t3ONmj6k8gMyT4L6joKURRRxN0jY1g6NaGj6IqHwDY+lpB/CjF/5jqp9EVBERAREQEREBERARQ20+09PQRd5UPtf3GNzkeeTW/ichzXHsd7U6ypJbB/8AWi0G7nIR4vOn/SB1Qdwr8ShhG9NKyIc5HNb6XOa1qs7SsPZcCZ0hHCON5Hk4gNPquGWdI4vkc5zjq5xJcepJuVkx06I6nL2vU3w005/q7ofR5WO7tgj4Ukn97fyXNxTKsU/BUbPtr2jOrKY08MboN8jvXFwJdH/ILWsCbX8BbitAYCMr2HHVTRpPBWn0mWimCzSbp+IX5GwUmyjKh5qPwVtlVLCbscbfynNvorg2NtIVWKQq3hW0kUgs4BjxqDmOo8FJNxeC3vhZVh/YzyVJoDrZZr8ehAtvDyUVXbWRN0z6JoT05tmtbxSfddZe4jtS9+TRb6qNpaV0h3nacboin2NXN1vZZdEzeIDYyeoXVez3YSGop+/mHvG0Q/5bRbe8zveQHNb5Q7G0sXuxhTlWndmGGPjO+WWJFibZ25dF1MK1BTtYLNACuqyYCIioIiICIiAiKiaVrQXOcGtGpcQAOpKCtYWNYmymgkqJPdjaXEcTyA8SbDzUHiHaFh8WRqWvPKIOk+bAW/NaNt12gQ1lK+mhimG8WnfeGNbZrr6BxPAcEHMMfxyWsqHTzuu5xyb8LG8GtHABZuGU9xosJmFOve/yUjTQvaiJWKkCyBSrFiq3DVt/P9Flx4m0asd8lBU2mV0UqR4lFxNuoKkYJo3e65p6EX9EGCKVPsilm7o1srFTVxgZkfv9lFRU1KoXEIgAVIYjjLW6FarW4iXlVGFUDMlW2xvOdyr7mEi1rkkAAaknIBSEOzdYcgwgcMlLRGClfzT7FzK2Wl2BrZODh8lsOHdkMzrGR1upKiufxNjb4nkMytm2dwSWqe1oYRHcX8f0XTsE7K6eKxf7RW8UGFRQizGAJlFrAqLuomt5AC3KykkRaBERAREQEREBUyyBoLnENaASSSAABqSToFUuH9sO2jpJTRQutEw2lI//AEeDmD91vLn5IJna7tZs4w0DQ4jI1Dx7I/oZ8XU5eBXPK6rnqnb9RO+U6jeNwOjfdb5AKJoxdTVOMlEIaUclkthXrFdaEFAjXojVaqAQW+6TulfDVUGckGMYAseWk5KVbGqXxKiFme8C2+71UHXzzDU3bzH4jgtmq4VBVjLXCCH3ydSr9OMw1o3nHQBWm4fJI6zATfgOC6HsLsDIXB8jSBrms2q2rsv2GYy1VUWklt/DZ8EQIsT959sr6C5tzXTW0rBo0eitYdRiNgaOCy1RSGDkqkRUEREBERAREQEREBERBjYlOY4ZJBqxj3Dq1pP4L5MxCQmVxccySSTzX1xPEHtcw6OBaehFivl7bLBH0872EZtJB/A9CLHzU9EfRyqZpZlqjJrLOgrrIjbojdZDWqBo8XGl1L01e06EfJFZQYr0cSpinasptSxuZIHpZQWxArrIVG1W08Lcm3efu+7/AHHL0uoyTaWV/uNDPmfU/kqNn3bdFRPI1ouTbrktUdNO/WR3QG3yRtAXZuJ9UwSNdVs4EHooCqu45fOylWYYLZ3V+OgaOCqPNia9lLO2WVjnsG9vNYASQWkDUga2PkumR9p1O33aWa3/AGx/uXPI4LcFeDFFdCj7Vaf4qeoHQRn/AHhSNN2j0LtZHx3/AJ43/VoIXLCAvDEDwVHcsPxymn/0aiKQ8mvaXf23uFIL50fQtPDx81n0G0FbTW7qoeWj4HnfbblZ97eVkHfEXM8C7VmkhlZFuH/ixXLepYcx5E9F0Ogro5mCSKRsjDo5pBHTwPggyUREBERAREQEREBc87T9nxO3vWgd40WP328j4jgfLp0NYGK0feNIUo+VK+gsTbIg5g6gqOfA4Lqm22yzg4uDc+Y1XOKqN7DZwupKYjt5wVbapwVw1I4hZFOwEF5GQyHifyV1FEdfJzNlkML5LAknwv8AsK0wXNzrpZT2E0l8z4WQW6LC9Cfn/hSsdGBw9NFnRwWV0RhFY8cHgrgjV/cXhagthq9sqi1eKBZLKhV7yBZeAKoH9/olkHl1Q5qvWXm4qI6eAHUdFRhuMT0cm/BIWm+Y+Bw5FuhUhLGFF1kaI7PsTtxFXDcdaOcDNnB1tSw/hqPHVbavlcVL4ZGva4tc03DgcwQciCvoXYXaUV1MHm3ets2UDnwcByOfmCitjREVBERAREQEREGDX4ayUWIWj472eMkuWhdGRTB8+4v2avbd1sgCSeQGq0usaG2Y3RuQ/PqV9L7cv3aCpI17sj+4hp+q+Y6t3tE+KnoriYMv3/hbLg4sMtbrWI32Uxh1Xa3UINosvS2/45ZK1BKDbkFksHC/AILfy+iF3mr4i/T8FSGeHHPRBjglUuWUYsv14Kgw+XVBj3VQar7YFW2n/fVBYaFcbGsmOmv+KuCK3y+aDGbH/hVhg8P1V4tA8fL6q0+T6eSDHmjURX2A4KTq6gNGZstUxfEgbgKxGBXSC9vFdA7Fa8sq+7+GRrm28QC8f+vzXMo3Fzl07shoC6tY4aRte939u4Pm75JVjuaIioIiICIiAiIgIiIIzaajM1JPGBcujfuj7wF2/MBfLGJR2cvrpfP/AGpbMGmqXOa3+FKS+M8BxezyPyI8VKOb97ZZEVTbNWKiAhYu8Qg2qhxa2RNgthosQa62fl4LnDKhZMdeRxzTB1CGqB4+SyWFvE5Z6rmkOMuHFSFNtIRqVMG/GMWNrkcvW2d+aushvw9Afr6rS4tqOGXqfxWY3aoccuCYNq7njlwIyPRUtabnO9tAMr/qtZftUNCQrMm04tqfNMG2mcDLLx8FaE41uPX18FpU+1HL5qLn2kdo3JXBvlVWsGhH7Oag67aBrRYG/TRaZNir3ZlxWI6YlMEvX4wX8cvl6KNEhcbc15FTFymKHD/BNRVhVF65L6F7PNnfslPd4tLLZzhxa0e43rmSfE+C1vs22MDS2pnb7QzijPwng93jyHDXXTp6RRERUEREBERAREQEREBa5tnRxzwOilbdpzB4tcNHNPAhbGofHYN5hUo+bccw4wvLSbj4XcD5cCoSaAcF0Ta/Dzc5Ln1TGWnJZlWxhuhVlzSskT817vgrWoxLle7xWTuhU92gtCUhO/dzV3ul73KqLIndzXm+VkiML0NARWLulVthJWT3jQn2xoU0eR0fNZcNM0LDNY4+6LK9T0r3niVLVxIRSNvYZnwW77HYaXPDiOngorZzZhziCQuvbNYEIwMlntemw4RDutCklbiZYK4ujIiIgIiICIiAiIgIiICtTxbwsrqING2l2e3wSAuW45sy4E5L6HkiBURXYGx/BYv5WV8wVmDuHBRklE4L6NxDYxruC1+s2AvoFOYuxwsxuCpu5dfqOz08lgydnz+Su0yOXb7k33Lph7Pn8l63s9fyTUxzL2lU2FxXVYezt3EKUpOzrmE2nDjsWHuPBSVJgD3fCV22i2BYPhU/RbJMb8ITldjjGF7GPda4W9YHsQBYkLo1Ng7G8FIR04HBPlNQmF4E1gGSnYogFWAvVtBERAREQEREBERAREQEREBERAREQeFqoMI5K4iCwaZvJUmjbyWSiDF+xN5L0UTeSyUQWBSt5KoQjkrqIKQwL2y9RAREQEREBERAREQEREBER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8"/>
            <a:endParaRPr lang="en-US">
              <a:solidFill>
                <a:prstClr val="black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5156448" cy="513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319464" y="1491630"/>
            <a:ext cx="4824536" cy="994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/>
              <a:t>Bentuk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konfigurasi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fisik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struktur</a:t>
            </a:r>
            <a:r>
              <a:rPr lang="en-US" sz="2400" b="1" dirty="0" smtClean="0"/>
              <a:t> social </a:t>
            </a:r>
            <a:r>
              <a:rPr lang="en-US" sz="2400" b="1" dirty="0" err="1" smtClean="0"/>
              <a:t>masyarakat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dalam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sebuah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kota</a:t>
            </a:r>
            <a:r>
              <a:rPr lang="en-US" sz="2400" b="1" dirty="0" smtClean="0"/>
              <a:t>/</a:t>
            </a:r>
            <a:r>
              <a:rPr lang="en-US" sz="2400" b="1" dirty="0" err="1" smtClean="0"/>
              <a:t>bangsa</a:t>
            </a:r>
            <a:r>
              <a:rPr lang="en-US" sz="2400" b="1" dirty="0" smtClean="0"/>
              <a:t> (</a:t>
            </a:r>
            <a:r>
              <a:rPr lang="en-US" sz="2400" b="1" dirty="0" err="1" smtClean="0"/>
              <a:t>sebagai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wujud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kearifan</a:t>
            </a:r>
            <a:r>
              <a:rPr lang="en-US" sz="2400" b="1" dirty="0" smtClean="0"/>
              <a:t> local) </a:t>
            </a:r>
            <a:r>
              <a:rPr lang="en-US" sz="2400" b="1" dirty="0" err="1" smtClean="0"/>
              <a:t>adalah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kumpulan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dari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sebuah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artefak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hasil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perjalanan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panjang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sejarah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kota</a:t>
            </a:r>
            <a:r>
              <a:rPr lang="en-US" sz="2400" b="1" dirty="0" smtClean="0"/>
              <a:t>/</a:t>
            </a:r>
            <a:r>
              <a:rPr lang="en-US" sz="2400" b="1" dirty="0" err="1" smtClean="0"/>
              <a:t>bangsa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tersebut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tentunya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dengan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segala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macam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keunikan</a:t>
            </a:r>
            <a:r>
              <a:rPr lang="en-US" sz="2400" b="1" dirty="0" smtClean="0"/>
              <a:t> yang </a:t>
            </a:r>
            <a:r>
              <a:rPr lang="en-US" sz="2400" b="1" dirty="0" err="1" smtClean="0"/>
              <a:t>ada</a:t>
            </a:r>
            <a:r>
              <a:rPr lang="en-US" sz="2400" b="1" dirty="0" smtClean="0"/>
              <a:t>.  </a:t>
            </a:r>
            <a:endParaRPr lang="en-US" sz="2400" b="1" dirty="0"/>
          </a:p>
          <a:p>
            <a:endParaRPr lang="en-US" sz="2400" b="1" dirty="0" smtClean="0"/>
          </a:p>
          <a:p>
            <a:r>
              <a:rPr lang="en-US" sz="1400" b="1" dirty="0" smtClean="0"/>
              <a:t>(</a:t>
            </a:r>
            <a:r>
              <a:rPr lang="en-US" sz="1400" b="1" dirty="0" err="1" smtClean="0"/>
              <a:t>bambang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setioko</a:t>
            </a:r>
            <a:r>
              <a:rPr lang="en-US" sz="1400" b="1" dirty="0" smtClean="0"/>
              <a:t> UNDIP &amp; </a:t>
            </a:r>
            <a:r>
              <a:rPr lang="en-US" sz="1400" b="1" dirty="0" err="1" smtClean="0"/>
              <a:t>Bambang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kurniawan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Stisip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Yuppentek</a:t>
            </a:r>
            <a:r>
              <a:rPr lang="en-US" sz="1400" b="1" dirty="0" smtClean="0"/>
              <a:t>)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87637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85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2339752" y="3507854"/>
            <a:ext cx="6086500" cy="100811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err="1" smtClean="0">
                <a:solidFill>
                  <a:schemeClr val="bg1"/>
                </a:solidFill>
              </a:rPr>
              <a:t>Memperjuangkan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Eksistensi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kearifan</a:t>
            </a:r>
            <a:r>
              <a:rPr lang="en-US" b="1" dirty="0" smtClean="0">
                <a:solidFill>
                  <a:schemeClr val="bg1"/>
                </a:solidFill>
              </a:rPr>
              <a:t> local (</a:t>
            </a:r>
            <a:r>
              <a:rPr lang="en-US" b="1" dirty="0" err="1" smtClean="0">
                <a:solidFill>
                  <a:schemeClr val="bg1"/>
                </a:solidFill>
              </a:rPr>
              <a:t>Restorasi</a:t>
            </a:r>
            <a:r>
              <a:rPr lang="en-US" b="1" dirty="0" smtClean="0">
                <a:solidFill>
                  <a:schemeClr val="bg1"/>
                </a:solidFill>
              </a:rPr>
              <a:t> social) </a:t>
            </a:r>
            <a:r>
              <a:rPr lang="en-US" b="1" dirty="0" err="1" smtClean="0">
                <a:solidFill>
                  <a:schemeClr val="bg1"/>
                </a:solidFill>
              </a:rPr>
              <a:t>sebuah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kota</a:t>
            </a:r>
            <a:r>
              <a:rPr lang="en-US" b="1" dirty="0" smtClean="0">
                <a:solidFill>
                  <a:schemeClr val="bg1"/>
                </a:solidFill>
              </a:rPr>
              <a:t>/</a:t>
            </a:r>
            <a:r>
              <a:rPr lang="en-US" b="1" dirty="0" err="1" smtClean="0">
                <a:solidFill>
                  <a:schemeClr val="bg1"/>
                </a:solidFill>
              </a:rPr>
              <a:t>bangsa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dalam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perspektif</a:t>
            </a:r>
            <a:r>
              <a:rPr lang="en-US" b="1" dirty="0" smtClean="0">
                <a:solidFill>
                  <a:schemeClr val="bg1"/>
                </a:solidFill>
              </a:rPr>
              <a:t> lain </a:t>
            </a:r>
            <a:r>
              <a:rPr lang="en-US" b="1" dirty="0" err="1" smtClean="0">
                <a:solidFill>
                  <a:schemeClr val="bg1"/>
                </a:solidFill>
              </a:rPr>
              <a:t>mampu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menjadi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benteng</a:t>
            </a:r>
            <a:r>
              <a:rPr lang="en-US" b="1" dirty="0" smtClean="0">
                <a:solidFill>
                  <a:schemeClr val="bg1"/>
                </a:solidFill>
              </a:rPr>
              <a:t> yang </a:t>
            </a:r>
            <a:r>
              <a:rPr lang="en-US" b="1" dirty="0" err="1" smtClean="0">
                <a:solidFill>
                  <a:schemeClr val="bg1"/>
                </a:solidFill>
              </a:rPr>
              <a:t>kuat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dalam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upaya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mempertahankan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eksistensi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sebuah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bangsa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itu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sendiri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339752" y="2571750"/>
            <a:ext cx="6092256" cy="994172"/>
          </a:xfrm>
        </p:spPr>
        <p:txBody>
          <a:bodyPr/>
          <a:lstStyle/>
          <a:p>
            <a:r>
              <a:rPr lang="id-ID" b="1" dirty="0" smtClean="0">
                <a:solidFill>
                  <a:srgbClr val="FFFF00"/>
                </a:solidFill>
              </a:rPr>
              <a:t>Kearifan Lokal dan Restorasi Sosial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43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698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21849" y="2419350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A film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2849451"/>
            <a:ext cx="5027310" cy="1938978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r>
              <a:rPr lang="en-US" sz="4000" b="1" dirty="0" err="1" smtClean="0"/>
              <a:t>Nilai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Kearifan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Lokal</a:t>
            </a:r>
            <a:endParaRPr lang="en-US" sz="4000" b="1" dirty="0" smtClean="0"/>
          </a:p>
          <a:p>
            <a:r>
              <a:rPr lang="en-US" sz="4000" b="1" dirty="0" err="1" smtClean="0"/>
              <a:t>Bangsa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kita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adalah</a:t>
            </a:r>
            <a:endParaRPr lang="en-US" sz="4000" b="1" dirty="0" smtClean="0"/>
          </a:p>
          <a:p>
            <a:r>
              <a:rPr lang="en-US" sz="4000" b="1" dirty="0" smtClean="0"/>
              <a:t>PANCASILA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51311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Projects\Gemaskop 2014\KELIMUTU\IMG_89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000"/>
                    </a14:imgEffect>
                    <a14:imgEffect>
                      <a14:brightnessContrast bright="1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" y="-884634"/>
            <a:ext cx="9235440" cy="614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0160" y="2952772"/>
            <a:ext cx="3971359" cy="1446493"/>
          </a:xfrm>
          <a:prstGeom prst="rect">
            <a:avLst/>
          </a:prstGeom>
          <a:noFill/>
        </p:spPr>
        <p:txBody>
          <a:bodyPr wrap="none" lIns="91384" tIns="45692" rIns="91384" bIns="45692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</a:rPr>
              <a:t>Terima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kasih</a:t>
            </a:r>
            <a:endParaRPr lang="en-US" sz="2800" b="1" dirty="0">
              <a:solidFill>
                <a:prstClr val="black"/>
              </a:solidFill>
            </a:endParaRPr>
          </a:p>
          <a:p>
            <a:r>
              <a:rPr lang="en-US" sz="6000" b="1" dirty="0" err="1">
                <a:solidFill>
                  <a:prstClr val="black"/>
                </a:solidFill>
              </a:rPr>
              <a:t>Kelimutu</a:t>
            </a:r>
            <a:r>
              <a:rPr lang="en-US" sz="2800" b="1" dirty="0">
                <a:solidFill>
                  <a:prstClr val="black"/>
                </a:solidFill>
              </a:rPr>
              <a:t> ENDE</a:t>
            </a:r>
          </a:p>
        </p:txBody>
      </p:sp>
    </p:spTree>
    <p:extLst>
      <p:ext uri="{BB962C8B-B14F-4D97-AF65-F5344CB8AC3E}">
        <p14:creationId xmlns:p14="http://schemas.microsoft.com/office/powerpoint/2010/main" val="234323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73843"/>
            <a:ext cx="7992888" cy="479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8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52607"/>
            <a:ext cx="7543750" cy="474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4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95486"/>
            <a:ext cx="8568952" cy="481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67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95485"/>
            <a:ext cx="7272808" cy="470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9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43219"/>
            <a:ext cx="8047806" cy="469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7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40031"/>
            <a:ext cx="8136904" cy="455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2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13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1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3.xml><?xml version="1.0" encoding="utf-8"?>
<a:theme xmlns:a="http://schemas.openxmlformats.org/drawingml/2006/main" name="2_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AF_AddingColor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ustom Design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6433</TotalTime>
  <Words>488</Words>
  <Application>Microsoft Office PowerPoint</Application>
  <PresentationFormat>On-screen Show (16:9)</PresentationFormat>
  <Paragraphs>91</Paragraphs>
  <Slides>34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34</vt:i4>
      </vt:variant>
    </vt:vector>
  </HeadingPairs>
  <TitlesOfParts>
    <vt:vector size="67" baseType="lpstr">
      <vt:lpstr>MS PGothic</vt:lpstr>
      <vt:lpstr>MS PGothic</vt:lpstr>
      <vt:lpstr>Adobe Garamond Pro Bold</vt:lpstr>
      <vt:lpstr>Arial</vt:lpstr>
      <vt:lpstr>Arial Narrow</vt:lpstr>
      <vt:lpstr>calibri</vt:lpstr>
      <vt:lpstr>calibri</vt:lpstr>
      <vt:lpstr>Calibri Light</vt:lpstr>
      <vt:lpstr>Century Gothic</vt:lpstr>
      <vt:lpstr>Corbel</vt:lpstr>
      <vt:lpstr>Georgia</vt:lpstr>
      <vt:lpstr>Helvetica</vt:lpstr>
      <vt:lpstr>Lucida Grande</vt:lpstr>
      <vt:lpstr>Rockwell</vt:lpstr>
      <vt:lpstr>Rockwell Condensed</vt:lpstr>
      <vt:lpstr>Verdana</vt:lpstr>
      <vt:lpstr>Wingdings</vt:lpstr>
      <vt:lpstr>Wingdings 2</vt:lpstr>
      <vt:lpstr>Wingdings 3</vt:lpstr>
      <vt:lpstr>Office Theme</vt:lpstr>
      <vt:lpstr>Vapor Trail</vt:lpstr>
      <vt:lpstr>2_Theme1</vt:lpstr>
      <vt:lpstr>3_Theme1</vt:lpstr>
      <vt:lpstr>1_AF_AddingColor</vt:lpstr>
      <vt:lpstr>12_Office Theme</vt:lpstr>
      <vt:lpstr>Module</vt:lpstr>
      <vt:lpstr>13_Office Theme</vt:lpstr>
      <vt:lpstr>4_Theme1</vt:lpstr>
      <vt:lpstr>11_Office Theme</vt:lpstr>
      <vt:lpstr>1_Office Theme</vt:lpstr>
      <vt:lpstr>1_Ion</vt:lpstr>
      <vt:lpstr>Wood Type</vt:lpstr>
      <vt:lpstr>2_Office Theme</vt:lpstr>
      <vt:lpstr>PowerPoint Presentation</vt:lpstr>
      <vt:lpstr>welkom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MISI </vt:lpstr>
      <vt:lpstr>PowerPoint Presentation</vt:lpstr>
      <vt:lpstr>PowerPoint Presentation</vt:lpstr>
      <vt:lpstr>L I V E</vt:lpstr>
      <vt:lpstr>PowerPoint Presentation</vt:lpstr>
      <vt:lpstr>PowerPoint Presentation</vt:lpstr>
      <vt:lpstr>PowerPoint Presentation</vt:lpstr>
      <vt:lpstr>PowerPoint Presentation</vt:lpstr>
      <vt:lpstr>Kota Tangerang : WHEN   LOCAL CULTURE  MEETS OTHER  LOCAL CULTURE</vt:lpstr>
      <vt:lpstr>PowerPoint Presentation</vt:lpstr>
      <vt:lpstr>PowerPoint Presentation</vt:lpstr>
      <vt:lpstr>Pembangunan dan Kearifan Lokal </vt:lpstr>
      <vt:lpstr>Kearifan Lokal</vt:lpstr>
      <vt:lpstr>PowerPoint Presentation</vt:lpstr>
      <vt:lpstr>PowerPoint Presentation</vt:lpstr>
      <vt:lpstr>“Pola pergerakan &amp; pertumbuhan sebuah kota tidak lain tetap harus berbasis pada nilai kearifan local, tidak hanya berfokus pada pertumbuhan ekonomi yg gigantis, fisik yang mercusuar, kepentingan sekolompok &amp; sesaat, dan top down planning.” </vt:lpstr>
      <vt:lpstr>PowerPoint Presentation</vt:lpstr>
      <vt:lpstr>Kearifan Lokal dan Restorasi Sosial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Pilar-pilar Kebangsaan</dc:title>
  <dc:creator>user</dc:creator>
  <cp:lastModifiedBy>user</cp:lastModifiedBy>
  <cp:revision>353</cp:revision>
  <dcterms:created xsi:type="dcterms:W3CDTF">2014-04-12T22:57:43Z</dcterms:created>
  <dcterms:modified xsi:type="dcterms:W3CDTF">2017-08-06T08:26:29Z</dcterms:modified>
</cp:coreProperties>
</file>